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1" r:id="rId2"/>
    <p:sldMasterId id="2147483687" r:id="rId3"/>
  </p:sldMasterIdLst>
  <p:notesMasterIdLst>
    <p:notesMasterId r:id="rId31"/>
  </p:notesMasterIdLst>
  <p:handoutMasterIdLst>
    <p:handoutMasterId r:id="rId32"/>
  </p:handoutMasterIdLst>
  <p:sldIdLst>
    <p:sldId id="274" r:id="rId4"/>
    <p:sldId id="256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9" r:id="rId29"/>
    <p:sldId id="2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5FAF5"/>
    <a:srgbClr val="F8F8F8"/>
    <a:srgbClr val="30C4C4"/>
    <a:srgbClr val="29AAA7"/>
    <a:srgbClr val="DEE9B7"/>
    <a:srgbClr val="303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20" autoAdjust="0"/>
  </p:normalViewPr>
  <p:slideViewPr>
    <p:cSldViewPr snapToGrid="0">
      <p:cViewPr varScale="1">
        <p:scale>
          <a:sx n="50" d="100"/>
          <a:sy n="50" d="100"/>
        </p:scale>
        <p:origin x="168" y="2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3BF294-CF3B-4EEB-A315-02C816D0CE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BC78F-94FB-4424-BDD1-F16ED66B32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526EE-BB38-4B02-88B0-92BDDA1FCC3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E14D1-458A-4230-A885-F3E053F93E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809196-8C3B-475A-95E1-0523AEF9DA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49A4A-2B7F-417D-AE79-889C0D150F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32895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63502-0FA1-4830-9027-B80C97715094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8EC2D-79E1-4B8D-94EA-A29B31C0E4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10803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nu.org/software/make/manual/make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ldp.org/HOWTO/Program-Library-HOWTO/shared-libraries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Debugging information for use with </a:t>
            </a:r>
            <a:r>
              <a:rPr lang="en-US" dirty="0" err="1"/>
              <a:t>gdb</a:t>
            </a:r>
            <a:r>
              <a:rPr lang="en-US" dirty="0"/>
              <a:t> debugger</a:t>
            </a:r>
          </a:p>
          <a:p>
            <a:r>
              <a:rPr lang="en-US" dirty="0"/>
              <a:t>By default same name with –c for compiling</a:t>
            </a:r>
          </a:p>
          <a:p>
            <a:r>
              <a:rPr lang="en-US" dirty="0"/>
              <a:t>Multiple files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-shared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28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can be applied to create a target, if there is no explicit rule. For example,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>
                <a:solidFill>
                  <a:srgbClr val="009900"/>
                </a:solidFill>
                <a:effectLst/>
              </a:rPr>
              <a:t># Applicable for create .o object file. # '%' matches filename. # $&lt; is the first pre-requisite # $(</a:t>
            </a:r>
            <a:r>
              <a:rPr lang="en-US" dirty="0" err="1">
                <a:solidFill>
                  <a:srgbClr val="009900"/>
                </a:solidFill>
                <a:effectLst/>
              </a:rPr>
              <a:t>COMPILE.c</a:t>
            </a:r>
            <a:r>
              <a:rPr lang="en-US" dirty="0">
                <a:solidFill>
                  <a:srgbClr val="009900"/>
                </a:solidFill>
                <a:effectLst/>
              </a:rPr>
              <a:t>) consists of compiler name and compiler options # $(OUTPUT_OPTIONS) could be -o $@</a:t>
            </a:r>
            <a:r>
              <a:rPr lang="en-US" dirty="0"/>
              <a:t> %.o: %.c $(</a:t>
            </a:r>
            <a:r>
              <a:rPr lang="en-US" dirty="0" err="1"/>
              <a:t>COMPILE.c</a:t>
            </a:r>
            <a:r>
              <a:rPr lang="en-US" dirty="0"/>
              <a:t>) $(OUTPUT_OPTION) $&lt;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http://www.gnu.org/software/make/manual/make.html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83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Defining Macro (</a:t>
            </a:r>
            <a:r>
              <a:rPr lang="en-US" b="1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-D</a:t>
            </a:r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1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static library has file extension of ".a" (archive file) in </a:t>
            </a:r>
            <a:r>
              <a:rPr lang="en-US" b="0" dirty="0" err="1"/>
              <a:t>Unixes</a:t>
            </a:r>
            <a:r>
              <a:rPr lang="en-US" b="0" dirty="0"/>
              <a:t> or ".lib" (library) in Windows. </a:t>
            </a:r>
          </a:p>
          <a:p>
            <a:r>
              <a:rPr lang="en-US" b="0" dirty="0"/>
              <a:t>. A static library can be created via the archive program "ar.exe".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3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because one copy of a library can be shared between multiple programs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Furthermore, most operating systems allows one copy of a shared library in memory to be used by all running programs, thus, saving memory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81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 standard library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(or environment variable </a:t>
            </a:r>
            <a:r>
              <a:rPr lang="en-US" dirty="0"/>
              <a:t>CPATH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).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(or environment variable </a:t>
            </a:r>
            <a:r>
              <a:rPr lang="en-US" dirty="0"/>
              <a:t>LIBRARY_PATH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Unixes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the library </a:t>
            </a:r>
            <a:r>
              <a:rPr lang="en-US" dirty="0" err="1"/>
              <a:t>lib</a:t>
            </a:r>
            <a:r>
              <a:rPr lang="en-US" i="1" dirty="0" err="1">
                <a:effectLst/>
              </a:rPr>
              <a:t>xxx</a:t>
            </a:r>
            <a:r>
              <a:rPr lang="en-US" dirty="0" err="1"/>
              <a:t>.a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is specified via </a:t>
            </a:r>
            <a:r>
              <a:rPr lang="en-US" dirty="0"/>
              <a:t>-l</a:t>
            </a:r>
            <a:r>
              <a:rPr lang="en-US" i="1" dirty="0">
                <a:effectLst/>
              </a:rPr>
              <a:t>xxx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option (lowercase letter </a:t>
            </a:r>
            <a:r>
              <a:rPr lang="en-US" dirty="0"/>
              <a:t>'l'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without the prefix "</a:t>
            </a:r>
            <a:r>
              <a:rPr lang="en-US" dirty="0"/>
              <a:t>lib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 and </a:t>
            </a:r>
            <a:r>
              <a:rPr lang="en-US" dirty="0"/>
              <a:t>".a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 extension). In Windows, provide the full name such as </a:t>
            </a:r>
            <a:r>
              <a:rPr lang="en-US" dirty="0"/>
              <a:t>-lxxx.lib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. The linker needs to know both the directories as well as the library names. Hence, two options need to be specified.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>
                <a:hlinkClick r:id="rId3"/>
              </a:rPr>
              <a:t>https://tldp.org/HOWTO/Program-Library-HOWTO/shared-libraries.html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dirty="0"/>
              <a:t>https://stackoverflow.com/a/5186130/1539100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  <a:p>
            <a:r>
              <a:rPr lang="en-US" dirty="0" err="1"/>
              <a:t>Cpp</a:t>
            </a:r>
            <a:r>
              <a:rPr lang="en-US" dirty="0"/>
              <a:t> –v</a:t>
            </a:r>
          </a:p>
          <a:p>
            <a:endParaRPr lang="en-US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PATH: For searching the executables and run-time shared libraries (.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dll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 .so).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CPATH: For searching the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include-paths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for headers. It is searched after paths specified in -I&lt;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&gt; options. C_INCLUDE_PATH and CPLUS_INCLUDE_PATH can be used to specify C and C++ headers if the particular language was indicated in pre-processing.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LIBRARY_PATH: For searching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library-paths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for link libraries. It is searched after paths specified in -L&lt;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dir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&gt; options.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3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"make" utility automates the mundane aspects of building executable from source code. "make" uses a so-called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makefile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, which contains rules on how to build the executables.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You can issue "make --help" to list the command-line options; or "man make" to display the man pages.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23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target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and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pre-requisites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are separated by a colon (</a:t>
            </a:r>
            <a:r>
              <a:rPr lang="en-US" dirty="0"/>
              <a:t>: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). The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command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must be preceded by a tab (NOT spaces).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63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 the above example, the rule "</a:t>
            </a:r>
            <a:r>
              <a:rPr lang="en-US" dirty="0"/>
              <a:t>all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 has a pre-requisite "</a:t>
            </a:r>
            <a:r>
              <a:rPr lang="en-US" dirty="0"/>
              <a:t>hello.exe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". </a:t>
            </a:r>
            <a:r>
              <a:rPr lang="en-US" dirty="0"/>
              <a:t>make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cannot find the file "</a:t>
            </a:r>
            <a:r>
              <a:rPr lang="en-US" dirty="0"/>
              <a:t>hello.exe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", so it looks for a rule to create it. The rule "</a:t>
            </a:r>
            <a:r>
              <a:rPr lang="en-US" dirty="0"/>
              <a:t>hello.exe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 has a pre-requisite "</a:t>
            </a:r>
            <a:r>
              <a:rPr lang="en-US" dirty="0" err="1"/>
              <a:t>hello.o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". Again, it does not exist, so </a:t>
            </a:r>
            <a:r>
              <a:rPr lang="en-US" dirty="0"/>
              <a:t>make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looks for a rule to create it. The rule "</a:t>
            </a:r>
            <a:r>
              <a:rPr lang="en-US" dirty="0" err="1"/>
              <a:t>hello.o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 has a pre-requisite "</a:t>
            </a:r>
            <a:r>
              <a:rPr lang="en-US" dirty="0" err="1"/>
              <a:t>hello.c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". </a:t>
            </a:r>
            <a:r>
              <a:rPr lang="en-US" dirty="0"/>
              <a:t>make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checks that "</a:t>
            </a:r>
            <a:r>
              <a:rPr lang="en-US" dirty="0" err="1"/>
              <a:t>hello.c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 exists and it is newer than the target (which does not exist). It runs the command "</a:t>
            </a:r>
            <a:r>
              <a:rPr lang="en-US" dirty="0" err="1"/>
              <a:t>gcc</a:t>
            </a:r>
            <a:r>
              <a:rPr lang="en-US" dirty="0"/>
              <a:t> -c </a:t>
            </a:r>
            <a:r>
              <a:rPr lang="en-US" dirty="0" err="1"/>
              <a:t>hello.c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". The rule "</a:t>
            </a:r>
            <a:r>
              <a:rPr lang="en-US" dirty="0"/>
              <a:t>hello.exe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 then run its command "</a:t>
            </a:r>
            <a:r>
              <a:rPr lang="en-US" dirty="0" err="1"/>
              <a:t>gcc</a:t>
            </a:r>
            <a:r>
              <a:rPr lang="en-US" dirty="0"/>
              <a:t> -o hello.exe </a:t>
            </a:r>
            <a:r>
              <a:rPr lang="en-US" dirty="0" err="1"/>
              <a:t>hello.o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". Finally, the rule "</a:t>
            </a:r>
            <a:r>
              <a:rPr lang="en-US" dirty="0"/>
              <a:t>all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 does nothing.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makefile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can be named 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makefile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", 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Makefile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 or "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GNUMakefile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", without file extension.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83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.PHONY: clean </a:t>
            </a:r>
            <a:br>
              <a:rPr lang="en-US" dirty="0"/>
            </a:b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8EC2D-79E1-4B8D-94EA-A29B31C0E4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6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720BB-5388-4277-BB88-BA5304DA21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53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F0778C7-C715-48B9-B6FB-628DEA4E40F6}"/>
              </a:ext>
            </a:extLst>
          </p:cNvPr>
          <p:cNvSpPr/>
          <p:nvPr userDrawn="1"/>
        </p:nvSpPr>
        <p:spPr>
          <a:xfrm>
            <a:off x="4962617" y="1421960"/>
            <a:ext cx="5586234" cy="2359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72D2AD-6B11-483D-93D6-DA1836350CC3}"/>
              </a:ext>
            </a:extLst>
          </p:cNvPr>
          <p:cNvSpPr/>
          <p:nvPr userDrawn="1"/>
        </p:nvSpPr>
        <p:spPr>
          <a:xfrm>
            <a:off x="1657209" y="1421250"/>
            <a:ext cx="1423339" cy="32269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5A15D44C-803D-43F3-BD7A-2BEDFA7B64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70199" y="1774687"/>
            <a:ext cx="5153713" cy="824434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9EF64446-750B-44A0-A970-4ED80C1FCDF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70198" y="2717904"/>
            <a:ext cx="5153713" cy="764364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600" b="0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توضیح عنوان ارائه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AA8ACA-31B5-48DE-9E15-74DFC381D4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07" y="1608197"/>
            <a:ext cx="845342" cy="13509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B25B38-BCA2-412E-983A-CE302AFB17C1}"/>
              </a:ext>
            </a:extLst>
          </p:cNvPr>
          <p:cNvSpPr/>
          <p:nvPr userDrawn="1"/>
        </p:nvSpPr>
        <p:spPr>
          <a:xfrm>
            <a:off x="8489950" y="4724400"/>
            <a:ext cx="2092152" cy="71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25E51AD6-C04F-42AE-B442-BC845749F5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17959" y="4857410"/>
            <a:ext cx="1605952" cy="379765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14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ارائه‌دهنده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80D287-A2E4-45FB-B21C-CE1CE634611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541" y="4307153"/>
            <a:ext cx="858674" cy="1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7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ADE64DE-442B-443A-9BF5-6C1EB2DC852F}"/>
              </a:ext>
            </a:extLst>
          </p:cNvPr>
          <p:cNvGrpSpPr/>
          <p:nvPr userDrawn="1"/>
        </p:nvGrpSpPr>
        <p:grpSpPr>
          <a:xfrm>
            <a:off x="3861326" y="2337473"/>
            <a:ext cx="3582749" cy="3263899"/>
            <a:chOff x="4312761" y="2294127"/>
            <a:chExt cx="3582749" cy="326389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6C6351E-D5C1-4451-9A31-C0AFE8138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8674" y="2294127"/>
              <a:ext cx="2983044" cy="3263899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73BAC4-0B96-40AD-9E32-E75B67E97B32}"/>
                </a:ext>
              </a:extLst>
            </p:cNvPr>
            <p:cNvSpPr/>
            <p:nvPr/>
          </p:nvSpPr>
          <p:spPr>
            <a:xfrm>
              <a:off x="5021424" y="2361088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814A6DB-CE9B-4171-B2E7-DF6D54E48820}"/>
                </a:ext>
              </a:extLst>
            </p:cNvPr>
            <p:cNvSpPr/>
            <p:nvPr/>
          </p:nvSpPr>
          <p:spPr>
            <a:xfrm>
              <a:off x="4312761" y="3626123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878FB9-07EA-4434-8942-A648C5A567DE}"/>
                </a:ext>
              </a:extLst>
            </p:cNvPr>
            <p:cNvSpPr/>
            <p:nvPr/>
          </p:nvSpPr>
          <p:spPr>
            <a:xfrm>
              <a:off x="5020025" y="4921735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45B9C91-07FA-45D5-BF13-C1D06C9A2C84}"/>
                </a:ext>
              </a:extLst>
            </p:cNvPr>
            <p:cNvSpPr/>
            <p:nvPr/>
          </p:nvSpPr>
          <p:spPr>
            <a:xfrm>
              <a:off x="6561529" y="2361088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E015EE1-2CE1-49CC-A4E1-9C513C6E5A1D}"/>
                </a:ext>
              </a:extLst>
            </p:cNvPr>
            <p:cNvSpPr/>
            <p:nvPr/>
          </p:nvSpPr>
          <p:spPr>
            <a:xfrm>
              <a:off x="7305850" y="3626123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59ABCB1-FE31-490C-80B9-A056E88A6928}"/>
                </a:ext>
              </a:extLst>
            </p:cNvPr>
            <p:cNvSpPr/>
            <p:nvPr/>
          </p:nvSpPr>
          <p:spPr>
            <a:xfrm>
              <a:off x="6561881" y="4921373"/>
              <a:ext cx="589660" cy="58966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83CF5D6-F808-482A-84D8-4D19BDB014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555" y="2902849"/>
            <a:ext cx="1948975" cy="21486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9AC496-B442-43BE-B0DA-76A86D8F66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CFC64549-D176-40A7-AEF5-27CD089AD7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25593" y="25112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5B87521F-FEFA-4C64-B0F7-7421883AAB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64810" y="3798370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9CFB60-A708-4F5C-87CA-730D381AF1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39878" y="50610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1C04721-A02C-4462-A574-506D3920AE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87640" y="25112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3EF03B5E-5CC4-4C94-A4B4-EDEABB96577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4162" y="3798370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2C6084B5-6852-4731-88D1-01B223F72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97166" y="50610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13B29B1-6346-49D9-80BD-B9393FC57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68074" y="3717725"/>
            <a:ext cx="1936266" cy="1057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B5E7C-0FF4-47AD-AF0C-DB874CA55B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51B6A36-E969-4417-A342-A32B3464DAD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25" y="2574606"/>
            <a:ext cx="270670" cy="2706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0D0C870-0B07-4365-BB35-122D4A10A20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33" y="2574606"/>
            <a:ext cx="270670" cy="27067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30EC18-E372-4EC8-BC5F-633B9115CE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573" y="5120655"/>
            <a:ext cx="270670" cy="27067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35FCC92-D99B-4BC9-A7E7-23E483F97A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535" y="5111130"/>
            <a:ext cx="270670" cy="27067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ED6BA12-B7FD-4F7B-9032-88AA69997B0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01" y="3833937"/>
            <a:ext cx="270670" cy="2706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77CCE18-420C-4CAD-B3A4-2F610B48E28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35" y="3833937"/>
            <a:ext cx="270670" cy="270670"/>
          </a:xfrm>
          <a:prstGeom prst="rect">
            <a:avLst/>
          </a:prstGeom>
        </p:spPr>
      </p:pic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75101842-4015-4630-AECF-ED1AAEB41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5076FF7-C459-48FF-825C-8B355213DF68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3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7425-1ED1-440F-A2EF-C99BDD7D7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0" y="443484"/>
            <a:ext cx="11484864" cy="56979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78565A-F4F5-4366-A9E2-C4A96FB63DA2}"/>
              </a:ext>
            </a:extLst>
          </p:cNvPr>
          <p:cNvSpPr/>
          <p:nvPr userDrawn="1"/>
        </p:nvSpPr>
        <p:spPr>
          <a:xfrm>
            <a:off x="290946" y="232756"/>
            <a:ext cx="8204662" cy="5993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AC55D5-3B6E-42C4-A663-7E5F1252841A}"/>
              </a:ext>
            </a:extLst>
          </p:cNvPr>
          <p:cNvSpPr/>
          <p:nvPr userDrawn="1"/>
        </p:nvSpPr>
        <p:spPr>
          <a:xfrm>
            <a:off x="8558152" y="1679171"/>
            <a:ext cx="2073827" cy="781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BEF049CF-0E3E-4C3A-A783-0404D60710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1650" y="1882068"/>
            <a:ext cx="2073827" cy="470437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200">
                <a:solidFill>
                  <a:srgbClr val="30C4C4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افزودن عنوان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78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17425-1ED1-440F-A2EF-C99BDD7D78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0" y="443484"/>
            <a:ext cx="11484864" cy="56979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78565A-F4F5-4366-A9E2-C4A96FB63DA2}"/>
              </a:ext>
            </a:extLst>
          </p:cNvPr>
          <p:cNvSpPr/>
          <p:nvPr userDrawn="1"/>
        </p:nvSpPr>
        <p:spPr>
          <a:xfrm>
            <a:off x="290946" y="232756"/>
            <a:ext cx="8948164" cy="5993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396A6-0762-4601-ABC3-11136AFEFC22}"/>
              </a:ext>
            </a:extLst>
          </p:cNvPr>
          <p:cNvSpPr/>
          <p:nvPr userDrawn="1"/>
        </p:nvSpPr>
        <p:spPr>
          <a:xfrm>
            <a:off x="8560939" y="1081662"/>
            <a:ext cx="2298223" cy="1921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2A5AD-858A-43D4-AA94-AC6AEEBB42D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295625" y="2116138"/>
            <a:ext cx="1668585" cy="679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2897CE9-E302-45E4-9D92-743F259B372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57964" y="1328616"/>
            <a:ext cx="743905" cy="540568"/>
          </a:xfrm>
          <a:prstGeom prst="roundRect">
            <a:avLst>
              <a:gd name="adj" fmla="val 25611"/>
            </a:avLst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آیکان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4096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93159-25D7-43EE-A07D-262B45251B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480433-8380-45E6-A817-D5CB73CCFDC6}"/>
              </a:ext>
            </a:extLst>
          </p:cNvPr>
          <p:cNvCxnSpPr>
            <a:cxnSpLocks/>
          </p:cNvCxnSpPr>
          <p:nvPr userDrawn="1"/>
        </p:nvCxnSpPr>
        <p:spPr>
          <a:xfrm>
            <a:off x="9572881" y="4776554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59773BE-4616-46A8-9BE5-600B6415474C}"/>
              </a:ext>
            </a:extLst>
          </p:cNvPr>
          <p:cNvCxnSpPr>
            <a:cxnSpLocks/>
          </p:cNvCxnSpPr>
          <p:nvPr userDrawn="1"/>
        </p:nvCxnSpPr>
        <p:spPr>
          <a:xfrm>
            <a:off x="9572881" y="3581124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27F9B12-15C8-4518-8F80-FE14A45AFCD5}"/>
              </a:ext>
            </a:extLst>
          </p:cNvPr>
          <p:cNvCxnSpPr>
            <a:cxnSpLocks/>
          </p:cNvCxnSpPr>
          <p:nvPr userDrawn="1"/>
        </p:nvCxnSpPr>
        <p:spPr>
          <a:xfrm>
            <a:off x="9572881" y="2393313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71465B9-0A07-4CFE-A8DB-E6534A5761A4}"/>
              </a:ext>
            </a:extLst>
          </p:cNvPr>
          <p:cNvCxnSpPr>
            <a:cxnSpLocks/>
          </p:cNvCxnSpPr>
          <p:nvPr userDrawn="1"/>
        </p:nvCxnSpPr>
        <p:spPr>
          <a:xfrm>
            <a:off x="4161728" y="2393313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A5454BD-8BF1-4DF8-B975-540930C6A4AE}"/>
              </a:ext>
            </a:extLst>
          </p:cNvPr>
          <p:cNvCxnSpPr>
            <a:cxnSpLocks/>
          </p:cNvCxnSpPr>
          <p:nvPr userDrawn="1"/>
        </p:nvCxnSpPr>
        <p:spPr>
          <a:xfrm>
            <a:off x="4163346" y="3602274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B6784D-7966-4288-AEB8-EE390A33E22E}"/>
              </a:ext>
            </a:extLst>
          </p:cNvPr>
          <p:cNvCxnSpPr>
            <a:cxnSpLocks/>
          </p:cNvCxnSpPr>
          <p:nvPr userDrawn="1"/>
        </p:nvCxnSpPr>
        <p:spPr>
          <a:xfrm>
            <a:off x="4164109" y="4776554"/>
            <a:ext cx="0" cy="755703"/>
          </a:xfrm>
          <a:prstGeom prst="line">
            <a:avLst/>
          </a:prstGeom>
          <a:ln w="28575">
            <a:solidFill>
              <a:srgbClr val="30C4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78F27B59-723A-4DF0-AA33-176C385FF4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1868" y="2410754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13F3C753-57DE-4577-A3BC-FEA7145C16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1868" y="2743462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67" name="Text Placeholder 63">
            <a:extLst>
              <a:ext uri="{FF2B5EF4-FFF2-40B4-BE49-F238E27FC236}">
                <a16:creationId xmlns:a16="http://schemas.microsoft.com/office/drawing/2014/main" id="{21664AA2-467F-4A16-9E3D-93079331F4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1868" y="3597569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68" name="Text Placeholder 65">
            <a:extLst>
              <a:ext uri="{FF2B5EF4-FFF2-40B4-BE49-F238E27FC236}">
                <a16:creationId xmlns:a16="http://schemas.microsoft.com/office/drawing/2014/main" id="{3236AE2F-B5E1-4394-9A99-C13466D484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1868" y="3930277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69" name="Text Placeholder 63">
            <a:extLst>
              <a:ext uri="{FF2B5EF4-FFF2-40B4-BE49-F238E27FC236}">
                <a16:creationId xmlns:a16="http://schemas.microsoft.com/office/drawing/2014/main" id="{C17DD30D-87D3-4C05-9995-C031BDB95B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1868" y="4796287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70" name="Text Placeholder 65">
            <a:extLst>
              <a:ext uri="{FF2B5EF4-FFF2-40B4-BE49-F238E27FC236}">
                <a16:creationId xmlns:a16="http://schemas.microsoft.com/office/drawing/2014/main" id="{D424EEAE-EF61-4DFC-86D5-EF21DBA960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1868" y="5128995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73" name="Text Placeholder 63">
            <a:extLst>
              <a:ext uri="{FF2B5EF4-FFF2-40B4-BE49-F238E27FC236}">
                <a16:creationId xmlns:a16="http://schemas.microsoft.com/office/drawing/2014/main" id="{341954C4-7B3D-4312-9271-F4D263A0D4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0715" y="2410754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74" name="Text Placeholder 65">
            <a:extLst>
              <a:ext uri="{FF2B5EF4-FFF2-40B4-BE49-F238E27FC236}">
                <a16:creationId xmlns:a16="http://schemas.microsoft.com/office/drawing/2014/main" id="{21650A3B-A437-4EC7-8E66-C725521584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0715" y="2743462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75" name="Text Placeholder 63">
            <a:extLst>
              <a:ext uri="{FF2B5EF4-FFF2-40B4-BE49-F238E27FC236}">
                <a16:creationId xmlns:a16="http://schemas.microsoft.com/office/drawing/2014/main" id="{733034B7-859B-4590-8A16-E978F2E55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0715" y="3597569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76" name="Text Placeholder 65">
            <a:extLst>
              <a:ext uri="{FF2B5EF4-FFF2-40B4-BE49-F238E27FC236}">
                <a16:creationId xmlns:a16="http://schemas.microsoft.com/office/drawing/2014/main" id="{9A57DAFE-6CFF-4F70-8AE9-2B7011AA2A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0715" y="3930277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77" name="Text Placeholder 63">
            <a:extLst>
              <a:ext uri="{FF2B5EF4-FFF2-40B4-BE49-F238E27FC236}">
                <a16:creationId xmlns:a16="http://schemas.microsoft.com/office/drawing/2014/main" id="{A1B0861E-C20C-40EC-B28C-F9FF7BBCAA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0715" y="4796287"/>
            <a:ext cx="3255963" cy="28655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300" b="1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78" name="Text Placeholder 65">
            <a:extLst>
              <a:ext uri="{FF2B5EF4-FFF2-40B4-BE49-F238E27FC236}">
                <a16:creationId xmlns:a16="http://schemas.microsoft.com/office/drawing/2014/main" id="{38CF7B04-539C-4800-A98D-7F7799BD068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0715" y="5128995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600"/>
              </a:spcBef>
              <a:buNone/>
              <a:defRPr sz="11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43EF9179-0EED-44F7-85C7-E1AFFF534A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25301" y="2410753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fa-IR" dirty="0"/>
              <a:t>1</a:t>
            </a:r>
            <a:endParaRPr lang="en-US" dirty="0"/>
          </a:p>
        </p:txBody>
      </p:sp>
      <p:sp>
        <p:nvSpPr>
          <p:cNvPr id="81" name="Text Placeholder 79">
            <a:extLst>
              <a:ext uri="{FF2B5EF4-FFF2-40B4-BE49-F238E27FC236}">
                <a16:creationId xmlns:a16="http://schemas.microsoft.com/office/drawing/2014/main" id="{3CAF7E59-AD00-4557-830D-73153501B4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23715" y="3602426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82" name="Text Placeholder 79">
            <a:extLst>
              <a:ext uri="{FF2B5EF4-FFF2-40B4-BE49-F238E27FC236}">
                <a16:creationId xmlns:a16="http://schemas.microsoft.com/office/drawing/2014/main" id="{A12255CF-F5A7-4D49-9822-66B6542E60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23715" y="4795601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83" name="Text Placeholder 79">
            <a:extLst>
              <a:ext uri="{FF2B5EF4-FFF2-40B4-BE49-F238E27FC236}">
                <a16:creationId xmlns:a16="http://schemas.microsoft.com/office/drawing/2014/main" id="{285F9524-7897-45C5-AD36-BA6AF16C34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90270" y="2410753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84" name="Text Placeholder 79">
            <a:extLst>
              <a:ext uri="{FF2B5EF4-FFF2-40B4-BE49-F238E27FC236}">
                <a16:creationId xmlns:a16="http://schemas.microsoft.com/office/drawing/2014/main" id="{7274D5A8-559D-497D-B9DB-BC03DAA9C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88684" y="3602426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85" name="Text Placeholder 79">
            <a:extLst>
              <a:ext uri="{FF2B5EF4-FFF2-40B4-BE49-F238E27FC236}">
                <a16:creationId xmlns:a16="http://schemas.microsoft.com/office/drawing/2014/main" id="{11B53CEC-5309-4ADF-BBE3-E4CC06C8E7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88684" y="4795601"/>
            <a:ext cx="781050" cy="7557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>
                <a:solidFill>
                  <a:schemeClr val="tx1">
                    <a:lumMod val="50000"/>
                    <a:lumOff val="50000"/>
                  </a:schemeClr>
                </a:solidFill>
                <a:latin typeface="IRANYekanFN Thin" panose="020B0506030804020204" pitchFamily="34" charset="-78"/>
                <a:cs typeface="IRANYekanFN Thin" panose="020B0506030804020204" pitchFamily="34" charset="-78"/>
              </a:defRPr>
            </a:lvl1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86" name="Text Placeholder 14">
            <a:extLst>
              <a:ext uri="{FF2B5EF4-FFF2-40B4-BE49-F238E27FC236}">
                <a16:creationId xmlns:a16="http://schemas.microsoft.com/office/drawing/2014/main" id="{29EC1A77-685B-44CD-BE7B-44064D183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1805E549-6429-4978-B2D1-9E1218D0D9F8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07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93159-25D7-43EE-A07D-262B45251B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1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D93159-25D7-43EE-A07D-262B45251B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DBDCDF-2DA1-465B-A4DA-E3A0041B9F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94" y="2205578"/>
            <a:ext cx="2443954" cy="2443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FD2E85-C175-4800-B9ED-B3FEC17737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20" y="1155163"/>
            <a:ext cx="2036066" cy="2036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665C8-16CF-46EA-8256-3F2E0873D0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94" y="3663880"/>
            <a:ext cx="2036066" cy="203606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C647ED5-8A13-4FAE-8F69-077179F433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5800" y="3373550"/>
            <a:ext cx="5101809" cy="5558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30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D40854AB-8C03-4BCB-AE15-1D451495EE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65800" y="4196011"/>
            <a:ext cx="5101809" cy="1608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17174C-85E0-4BD8-AB23-DE3FD8602AA9}"/>
              </a:ext>
            </a:extLst>
          </p:cNvPr>
          <p:cNvSpPr/>
          <p:nvPr userDrawn="1"/>
        </p:nvSpPr>
        <p:spPr>
          <a:xfrm>
            <a:off x="10248310" y="39351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993026E6-13E9-45AC-819A-ED5629B915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8041" y="2276285"/>
            <a:ext cx="1574425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توضیحات</a:t>
            </a:r>
            <a:endParaRPr lang="en-US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1AA787D-9443-48E5-A67A-DDA57AD36D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841327" y="3470402"/>
            <a:ext cx="1906089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7" name="Text Placeholder 71">
            <a:extLst>
              <a:ext uri="{FF2B5EF4-FFF2-40B4-BE49-F238E27FC236}">
                <a16:creationId xmlns:a16="http://schemas.microsoft.com/office/drawing/2014/main" id="{BD552054-7242-4DFB-9480-5332885C309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06127" y="3097381"/>
            <a:ext cx="2376488" cy="307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48637A5-759C-4724-9474-52B14BBB5F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83963" y="4402300"/>
            <a:ext cx="1838528" cy="3047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F3E3DF-DD2B-4C40-9AC4-67EA9D5B481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85989" y="1929370"/>
            <a:ext cx="1838528" cy="3047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CDF83F3B-02BB-4E26-96FB-26586353128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16015" y="4742463"/>
            <a:ext cx="1574425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توضیحات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37F1385B-8A96-4028-BF99-DBBDD82405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6890" y="251791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F9C0D0C-D4B7-4CB3-910D-50966C26E24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55746" y="1430328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8F480305-19E2-4EA3-AB3D-1208A663D26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62304" y="390011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71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4CF2B-6518-4F64-9EE1-77A3A883C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AF6BF1-AAEA-483F-90A0-153C0C7F50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68E6D8-0434-47E8-BBC5-E9EAEC00B5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"/>
            <a:ext cx="12192000" cy="68576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E2D786-4264-41C0-83F5-D1FBA83DC585}"/>
              </a:ext>
            </a:extLst>
          </p:cNvPr>
          <p:cNvSpPr/>
          <p:nvPr userDrawn="1"/>
        </p:nvSpPr>
        <p:spPr>
          <a:xfrm>
            <a:off x="-9526" y="-1"/>
            <a:ext cx="12201525" cy="6858001"/>
          </a:xfrm>
          <a:prstGeom prst="rect">
            <a:avLst/>
          </a:prstGeom>
          <a:solidFill>
            <a:srgbClr val="18A7B5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B0A16B-56C5-4DAC-85E4-2F36874E31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" y="440826"/>
            <a:ext cx="11484864" cy="569796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BEB92F7-E2B4-4014-A412-1EB5CD5D3763}"/>
              </a:ext>
            </a:extLst>
          </p:cNvPr>
          <p:cNvSpPr txBox="1">
            <a:spLocks/>
          </p:cNvSpPr>
          <p:nvPr userDrawn="1"/>
        </p:nvSpPr>
        <p:spPr>
          <a:xfrm>
            <a:off x="3098800" y="2452039"/>
            <a:ext cx="5994400" cy="2221561"/>
          </a:xfrm>
          <a:prstGeom prst="rect">
            <a:avLst/>
          </a:prstGeom>
        </p:spPr>
        <p:txBody>
          <a:bodyPr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+mj-lt"/>
                <a:ea typeface="+mj-ea"/>
                <a:cs typeface="B Yekan" panose="00000400000000000000" pitchFamily="2" charset="-78"/>
              </a:defRPr>
            </a:lvl1pPr>
          </a:lstStyle>
          <a:p>
            <a:pPr algn="ctr"/>
            <a:r>
              <a:rPr lang="fa-IR" spc="-150" dirty="0">
                <a:solidFill>
                  <a:schemeClr val="bg1"/>
                </a:solidFill>
                <a:latin typeface="IRANYekan Thin" panose="020B0506030804020204" pitchFamily="34" charset="-78"/>
                <a:cs typeface="IRANYekan Thin" panose="020B0506030804020204" pitchFamily="34" charset="-78"/>
              </a:rPr>
              <a:t>از توجه شما</a:t>
            </a:r>
          </a:p>
          <a:p>
            <a:pPr algn="ctr"/>
            <a:r>
              <a:rPr lang="fa-IR" spc="-150" dirty="0">
                <a:solidFill>
                  <a:schemeClr val="bg1"/>
                </a:solidFill>
                <a:latin typeface="IRANYekan Thin" panose="020B0506030804020204" pitchFamily="34" charset="-78"/>
                <a:cs typeface="IRANYekan Thin" panose="020B0506030804020204" pitchFamily="34" charset="-78"/>
              </a:rPr>
              <a:t>سپاسگزاریم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08F36C0-B4B3-4889-89A0-9052AB59C87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063" y="4816292"/>
            <a:ext cx="701873" cy="112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430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513CA0-2E8E-4464-836E-F7F3066A8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0" y="443484"/>
            <a:ext cx="11484864" cy="56979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7EF617-0536-48EE-9605-E9F77AB2E727}"/>
              </a:ext>
            </a:extLst>
          </p:cNvPr>
          <p:cNvSpPr/>
          <p:nvPr userDrawn="1"/>
        </p:nvSpPr>
        <p:spPr>
          <a:xfrm>
            <a:off x="0" y="0"/>
            <a:ext cx="817245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6373B4-5974-4274-BDD8-7F4A3384C2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69" y="0"/>
            <a:ext cx="149066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C51639-45B6-475F-A210-A488E0D6855D}"/>
              </a:ext>
            </a:extLst>
          </p:cNvPr>
          <p:cNvSpPr/>
          <p:nvPr userDrawn="1"/>
        </p:nvSpPr>
        <p:spPr>
          <a:xfrm>
            <a:off x="8274050" y="2158542"/>
            <a:ext cx="2355849" cy="6531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9CBBB2A-7697-4D25-9B64-AB9798A673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25483" y="530937"/>
            <a:ext cx="2200456" cy="371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 b="0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6AFD4DD-C08A-42C5-8590-CE74B520AE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9505" y="974421"/>
            <a:ext cx="3656434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نوشن توضیحات 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FBB9048-7961-4050-8EF7-480850A12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5483" y="2038311"/>
            <a:ext cx="2200456" cy="371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 b="0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4371C7B-11D1-4429-B41B-4AC1560144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9505" y="2481795"/>
            <a:ext cx="3656434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نوشن توضیحات 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F0574D0-3FB8-4B22-9612-D14CC43B1A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5483" y="3542205"/>
            <a:ext cx="2200456" cy="371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="0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CB86D74-23A2-46D5-8FE1-1189209451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9505" y="3985689"/>
            <a:ext cx="3656434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نوشن توضیحات 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6D8656-4EFE-4CF8-A1B3-6F5F1E1211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5483" y="5074520"/>
            <a:ext cx="2200456" cy="3712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="0"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705BB79-9041-46A9-9F8D-D40F7D3BED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9505" y="5518004"/>
            <a:ext cx="3656434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نوشن توضیحات 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48E8C52-9412-4785-ADB1-972822BEE78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1465" y="530937"/>
            <a:ext cx="1117863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6600" b="0">
                <a:solidFill>
                  <a:srgbClr val="30C4C4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1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EAA5D14-26BC-4210-9EF8-320F30D7788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21465" y="2038311"/>
            <a:ext cx="1117863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6600" b="0">
                <a:solidFill>
                  <a:srgbClr val="30C4C4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2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11CF1C5-6833-4FEB-AA4F-822CE0F95E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1465" y="3542205"/>
            <a:ext cx="1117863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6600" b="0">
                <a:solidFill>
                  <a:srgbClr val="30C4C4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3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F1B9677-FE9B-4582-8176-A91F7BEC46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21465" y="5074520"/>
            <a:ext cx="1117863" cy="8413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6600" b="0">
                <a:solidFill>
                  <a:srgbClr val="30C4C4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4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029CD-D587-470C-8954-EC75F54B47A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7A0A182A-751E-47F9-BF72-9150E4BF74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91650" y="2272074"/>
            <a:ext cx="2073827" cy="470437"/>
          </a:xfrm>
          <a:prstGeom prst="rect">
            <a:avLst/>
          </a:prstGeom>
        </p:spPr>
        <p:txBody>
          <a:bodyPr/>
          <a:lstStyle>
            <a:lvl1pPr marL="0" indent="0" algn="r" rtl="1">
              <a:buNone/>
              <a:defRPr sz="2200">
                <a:solidFill>
                  <a:srgbClr val="30C4C4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افزودن عنوان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46C8CB4-0F1E-4892-B47B-B8ECBE0F68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69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3AACA20-DC38-45F1-A1A8-11A9897585AD}"/>
              </a:ext>
            </a:extLst>
          </p:cNvPr>
          <p:cNvSpPr/>
          <p:nvPr userDrawn="1"/>
        </p:nvSpPr>
        <p:spPr>
          <a:xfrm>
            <a:off x="798287" y="6138274"/>
            <a:ext cx="1780037" cy="719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239CF-AB7C-4837-B37C-56633370B4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D7F10-F0E9-4D9A-ABD9-77E4152747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65262" y="-90636"/>
            <a:ext cx="7039272" cy="703927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6BB9537-3896-4DD1-9F10-DF32FDA3A5C6}"/>
              </a:ext>
            </a:extLst>
          </p:cNvPr>
          <p:cNvSpPr/>
          <p:nvPr userDrawn="1"/>
        </p:nvSpPr>
        <p:spPr>
          <a:xfrm>
            <a:off x="1112041" y="1408473"/>
            <a:ext cx="932155" cy="93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D8E17F-C78A-4C83-9DC3-CCBFE42759C3}"/>
              </a:ext>
            </a:extLst>
          </p:cNvPr>
          <p:cNvSpPr/>
          <p:nvPr userDrawn="1"/>
        </p:nvSpPr>
        <p:spPr>
          <a:xfrm>
            <a:off x="1676807" y="2962923"/>
            <a:ext cx="932155" cy="93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121F04-CEC6-470F-8F8B-23E6982BE357}"/>
              </a:ext>
            </a:extLst>
          </p:cNvPr>
          <p:cNvSpPr/>
          <p:nvPr userDrawn="1"/>
        </p:nvSpPr>
        <p:spPr>
          <a:xfrm>
            <a:off x="1112041" y="4494225"/>
            <a:ext cx="932155" cy="93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7A16358A-0C6F-4CFD-9B2C-976ED1ECE5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174010" y="1709913"/>
            <a:ext cx="2615984" cy="3590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400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60AA060-D736-422E-A074-B70B113013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46574" y="3264365"/>
            <a:ext cx="2615984" cy="3590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A3556041-30C0-4933-91AF-2EE94BA41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174633" y="4799838"/>
            <a:ext cx="2615984" cy="3590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400" b="1">
                <a:solidFill>
                  <a:schemeClr val="bg1">
                    <a:lumMod val="6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F4770CD-BF90-41B1-AD5E-9727D2BE67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43675" y="3442564"/>
            <a:ext cx="4036059" cy="552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24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8E26C357-E175-4FA6-AD63-B0451D6F2F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67400" y="4276823"/>
            <a:ext cx="4712334" cy="1608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D81319E-DFF6-49E5-9E26-48899E76E102}"/>
              </a:ext>
            </a:extLst>
          </p:cNvPr>
          <p:cNvSpPr/>
          <p:nvPr userDrawn="1"/>
        </p:nvSpPr>
        <p:spPr>
          <a:xfrm>
            <a:off x="9960435" y="3994615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AE7ECAF-D862-445A-9365-41C155A0058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05354" y="4748647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B1D91B0-C68A-4BA2-89FB-661E017958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78369" y="321185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E4FFE19-A044-4BE5-8E87-E2425CEE45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13618" y="165542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55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2884-F380-4763-91A1-5BB329633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62FA6-D35C-4E5E-BDC4-9537AE4ECB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938E4F-500E-4C2F-A883-E1D971C77A43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8A7B5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0869D-3579-4822-81C2-A42FC3551F1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" y="440826"/>
            <a:ext cx="11484864" cy="5697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158DE-C296-497F-8576-73DDE2DA9F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901" y="3406396"/>
            <a:ext cx="1304482" cy="144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DF285F-1424-45A0-94A1-6E16232F45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242" y="3406396"/>
            <a:ext cx="1304482" cy="1445676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2B670B-4E60-4D1F-AB01-A0680F38BB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4034" y="4971498"/>
            <a:ext cx="2692400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4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595C515B-F645-472C-B872-B3D2489FC0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997942" y="4971497"/>
            <a:ext cx="2692400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4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776A403-03ED-4DDB-8CD5-1C16A96B8C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4864" y="1840499"/>
            <a:ext cx="9423400" cy="12332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33F4906-725F-44A9-8AB2-260C45AD79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A6D280B-4132-4C8E-ACB1-2E6648279F7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002695" y="38985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415396C-2249-4DDC-8081-5FE1AA94AFA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11003" y="38985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2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C700026-4D47-4F3E-B1FC-1639AC4805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054386A-E410-49D8-8EF9-FE31B4637F22}"/>
              </a:ext>
            </a:extLst>
          </p:cNvPr>
          <p:cNvGrpSpPr/>
          <p:nvPr userDrawn="1"/>
        </p:nvGrpSpPr>
        <p:grpSpPr>
          <a:xfrm>
            <a:off x="4499908" y="1669382"/>
            <a:ext cx="3192185" cy="3519237"/>
            <a:chOff x="4499908" y="1669382"/>
            <a:chExt cx="3192185" cy="351923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98964E7-5D55-4F5E-857E-D35F77F01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08" y="1669382"/>
              <a:ext cx="3192185" cy="351923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BD72037-15BE-429F-AC9A-6F83097C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7" y="2163190"/>
              <a:ext cx="2306887" cy="2531621"/>
            </a:xfrm>
            <a:prstGeom prst="rect">
              <a:avLst/>
            </a:prstGeom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E9CD0-26CB-4299-AA13-E3F42169FA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08103" y="3151188"/>
            <a:ext cx="2175793" cy="8792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6648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C26CF-B5BF-40DE-8EBA-70973DDDAD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24DA7-A334-48B9-BC6E-783F8666AF10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18A7B5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A9635-0A23-4DA8-A6BB-B4496BDF76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" y="440826"/>
            <a:ext cx="11484864" cy="56979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0588B5-F32D-4F3C-8B7A-DFF47F3356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323" y="3406396"/>
            <a:ext cx="1304482" cy="144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B3B016-6160-4A7F-B5E8-2542A7285D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01" y="3406396"/>
            <a:ext cx="1304482" cy="144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394F48-535F-4F17-886E-445F2156B6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42" y="3406396"/>
            <a:ext cx="1304482" cy="1445676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B7BA45A-730D-46A6-8DB0-88A36E885A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1034" y="4971498"/>
            <a:ext cx="2692400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4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1C2DA4CC-ADD7-49FD-8E14-C340D17E7F6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80988" y="4971497"/>
            <a:ext cx="2692400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4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7CE459B-7E07-46B2-B9DA-49C42EC590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40942" y="4971497"/>
            <a:ext cx="2692400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4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A7CF6F5-95B5-40E6-BFA3-A5F1C4664A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4864" y="1840499"/>
            <a:ext cx="9423400" cy="12332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CEC95F3-56B8-415D-B05C-F54A9150FD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5D931A09-4F83-49CF-AA73-BC35A4B73C1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89084" y="38985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4481966-A23E-40E7-8675-0F86C03A8F1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468003" y="38985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285E8DF-AAE5-4355-8F5B-B407D52CC3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139662" y="38985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7761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04EC14-CF51-411E-9CF9-238BA8E75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0CB53B-DC42-4D91-9D0F-B45E525516FC}"/>
              </a:ext>
            </a:extLst>
          </p:cNvPr>
          <p:cNvSpPr/>
          <p:nvPr userDrawn="1"/>
        </p:nvSpPr>
        <p:spPr>
          <a:xfrm>
            <a:off x="-9526" y="-1"/>
            <a:ext cx="12201525" cy="6858001"/>
          </a:xfrm>
          <a:prstGeom prst="rect">
            <a:avLst/>
          </a:prstGeom>
          <a:solidFill>
            <a:srgbClr val="18A7B5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54AB1E-B625-4842-A49F-B66C0DE785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" y="440826"/>
            <a:ext cx="11484864" cy="5697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0DA591-14A9-4B0A-8C66-A78BCB71D2C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40" y="3408277"/>
            <a:ext cx="1187748" cy="1316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2C96A2-E1F3-48C6-B80D-F4864D1561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840" y="3408277"/>
            <a:ext cx="1187748" cy="1316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68F4CD-DBC0-4A8C-B99C-5BF24E6D88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740" y="3408277"/>
            <a:ext cx="1187748" cy="1316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8E49AE-C80C-4B57-A4DC-AFEF1C1F22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540" y="3408277"/>
            <a:ext cx="1187748" cy="1316306"/>
          </a:xfrm>
          <a:prstGeom prst="rect">
            <a:avLst/>
          </a:prstGeom>
        </p:spPr>
      </p:pic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E00231B-635C-43A6-8207-85203B6CEF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4864" y="1840499"/>
            <a:ext cx="9423400" cy="12332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81D423D-0DC1-45A5-A4BB-21FB59330B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AF8ADBB2-BE0E-430E-8C18-5D68720D58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00295" y="4830413"/>
            <a:ext cx="1874237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8B72B4D-AED1-4C4B-8893-6AC247ED5A0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66395" y="4830413"/>
            <a:ext cx="1874237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ED64A12-17A3-4BD4-B773-39E1025E2B0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98595" y="4830413"/>
            <a:ext cx="1874237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2E85D6C1-9191-4FD1-BF97-5A7AA9D304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2122" y="4830413"/>
            <a:ext cx="1874237" cy="10967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507B1CA2-E4C9-44ED-8901-974F37CB6DB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56032" y="383572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DE2EF7D-21C8-4D64-80C4-3C0DE817A15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88232" y="3835724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A64A292-9754-4D30-BECC-01D8117964F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89932" y="383572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C028EC3-85A9-4942-9574-0B25B247977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121759" y="383572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973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FB01038-E956-4B2D-899A-8AFD52AE94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9668" y="2191508"/>
            <a:ext cx="2615984" cy="1706683"/>
          </a:xfrm>
          <a:prstGeom prst="roundRect">
            <a:avLst>
              <a:gd name="adj" fmla="val 6739"/>
            </a:avLst>
          </a:prstGeom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C239CF-AB7C-4837-B37C-56633370B4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E3520C1B-4BF5-4E98-B6F6-2256175340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83565C-5D9C-4366-8F32-27E642BB1B31}"/>
              </a:ext>
            </a:extLst>
          </p:cNvPr>
          <p:cNvSpPr/>
          <p:nvPr userDrawn="1"/>
        </p:nvSpPr>
        <p:spPr>
          <a:xfrm>
            <a:off x="5368151" y="14573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03FA00D-1CC9-4609-865C-12471A407B6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65785" y="40064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5F09EAB-9AF4-4F05-862A-37A9ED99EB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8591" y="40064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9C573D1-927F-4D75-B209-853F7DFA973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668" y="40064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52C85C25-F5D0-4044-AC81-D079B6DBED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28592" y="4700438"/>
            <a:ext cx="2615984" cy="1437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70F29AF-1926-4A03-9FB9-B5B4342185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28571" y="4700438"/>
            <a:ext cx="2615984" cy="1437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9788F7-6EBD-4D44-A877-B9E4E3A177B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09668" y="4700438"/>
            <a:ext cx="2615984" cy="1437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027658-D479-4633-9320-BF72B165265B}"/>
              </a:ext>
            </a:extLst>
          </p:cNvPr>
          <p:cNvSpPr/>
          <p:nvPr userDrawn="1"/>
        </p:nvSpPr>
        <p:spPr>
          <a:xfrm>
            <a:off x="8566200" y="45059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4013CAB-716E-4635-AB0F-2F9C6343038A}"/>
              </a:ext>
            </a:extLst>
          </p:cNvPr>
          <p:cNvSpPr/>
          <p:nvPr userDrawn="1"/>
        </p:nvSpPr>
        <p:spPr>
          <a:xfrm>
            <a:off x="5422317" y="45059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227C8E-1C55-4FE3-9DB3-25796F0E6305}"/>
              </a:ext>
            </a:extLst>
          </p:cNvPr>
          <p:cNvSpPr/>
          <p:nvPr userDrawn="1"/>
        </p:nvSpPr>
        <p:spPr>
          <a:xfrm>
            <a:off x="2285123" y="45059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E4489B91-450C-4012-B258-BBD2B7C36BB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365785" y="2191508"/>
            <a:ext cx="2615984" cy="1706683"/>
          </a:xfrm>
          <a:prstGeom prst="roundRect">
            <a:avLst>
              <a:gd name="adj" fmla="val 6739"/>
            </a:avLst>
          </a:prstGeom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9CCF75A-B553-4C3E-947B-D4A8EEB714DB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228591" y="2191508"/>
            <a:ext cx="2615984" cy="1706683"/>
          </a:xfrm>
          <a:prstGeom prst="roundRect">
            <a:avLst>
              <a:gd name="adj" fmla="val 6739"/>
            </a:avLst>
          </a:prstGeom>
          <a:ln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819D74-2FD4-43C7-8E25-0D37EFB363E2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6D157-2B6B-4CCA-BA9A-A0306D6432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90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07D400-652E-4715-8153-3E3A4E698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E5AE15-AA32-481A-9FA7-0A79C488FCDB}"/>
              </a:ext>
            </a:extLst>
          </p:cNvPr>
          <p:cNvSpPr/>
          <p:nvPr userDrawn="1"/>
        </p:nvSpPr>
        <p:spPr>
          <a:xfrm>
            <a:off x="5368150" y="14573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0744E9-0E2F-4B18-B262-8C157143D8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215" y="2464400"/>
            <a:ext cx="928891" cy="10167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8E3BB92-61AC-4A42-984A-2DBF084D92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32" y="2464400"/>
            <a:ext cx="928891" cy="1016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F97393-47BF-445B-938C-A321B3ABED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138" y="2464400"/>
            <a:ext cx="928891" cy="1016795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F9760ED-4C30-4009-9397-0CDDA42C99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65785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BBA5EF-F384-4D0A-809F-D6D5618D2E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8591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E0D59D1-EEA7-4E54-A47F-E47159201E0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668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AF732617-9DA6-440D-9D5B-F556537A82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28592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3DF2E8AF-2D03-4BEC-9700-60EFFCD6D1F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5785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EEDA34A8-CFBB-42E0-B960-0B6E6400A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09668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D976B3-247F-4238-AA88-5A1244F9EEAB}"/>
              </a:ext>
            </a:extLst>
          </p:cNvPr>
          <p:cNvSpPr/>
          <p:nvPr userDrawn="1"/>
        </p:nvSpPr>
        <p:spPr>
          <a:xfrm>
            <a:off x="8566200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417870-D12F-470B-B3EA-821A9E156C5A}"/>
              </a:ext>
            </a:extLst>
          </p:cNvPr>
          <p:cNvSpPr/>
          <p:nvPr userDrawn="1"/>
        </p:nvSpPr>
        <p:spPr>
          <a:xfrm>
            <a:off x="5422317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72C09B-D050-4812-8C3A-F2314B67803F}"/>
              </a:ext>
            </a:extLst>
          </p:cNvPr>
          <p:cNvSpPr/>
          <p:nvPr userDrawn="1"/>
        </p:nvSpPr>
        <p:spPr>
          <a:xfrm>
            <a:off x="2285123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095A2-FD7C-4558-84D7-3754AD33253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C59A0C4-54BE-41E1-BDD8-24CEA5F6E0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A2A3E-D7D6-498F-946B-EF9132D40E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63B8238-AD11-4B94-A3DD-68C4DEF726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21658" y="2751618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58DE213-E768-4637-9D9F-6E6BA7175F6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89102" y="2742092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9177F167-5BBA-4C2B-AAC0-D54EB70050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68325" y="2751618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366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07D400-652E-4715-8153-3E3A4E698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2E5AE15-AA32-481A-9FA7-0A79C488FCDB}"/>
              </a:ext>
            </a:extLst>
          </p:cNvPr>
          <p:cNvSpPr/>
          <p:nvPr userDrawn="1"/>
        </p:nvSpPr>
        <p:spPr>
          <a:xfrm>
            <a:off x="5368150" y="14573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F9760ED-4C30-4009-9397-0CDDA42C99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65785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5BBA5EF-F384-4D0A-809F-D6D5618D2E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8591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E0D59D1-EEA7-4E54-A47F-E47159201E0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668" y="3701612"/>
            <a:ext cx="2615984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tx1"/>
                </a:solidFill>
                <a:latin typeface="IRANYekanRd ExtraBold" panose="020B0506030804020204" pitchFamily="34" charset="-78"/>
                <a:cs typeface="IRANYekanRd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AF732617-9DA6-440D-9D5B-F556537A821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28592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EEDA34A8-CFBB-42E0-B960-0B6E6400AB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09668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D976B3-247F-4238-AA88-5A1244F9EEAB}"/>
              </a:ext>
            </a:extLst>
          </p:cNvPr>
          <p:cNvSpPr/>
          <p:nvPr userDrawn="1"/>
        </p:nvSpPr>
        <p:spPr>
          <a:xfrm>
            <a:off x="8566200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8417870-D12F-470B-B3EA-821A9E156C5A}"/>
              </a:ext>
            </a:extLst>
          </p:cNvPr>
          <p:cNvSpPr/>
          <p:nvPr userDrawn="1"/>
        </p:nvSpPr>
        <p:spPr>
          <a:xfrm>
            <a:off x="5422317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972C09B-D050-4812-8C3A-F2314B67803F}"/>
              </a:ext>
            </a:extLst>
          </p:cNvPr>
          <p:cNvSpPr/>
          <p:nvPr userDrawn="1"/>
        </p:nvSpPr>
        <p:spPr>
          <a:xfrm>
            <a:off x="2285123" y="4201140"/>
            <a:ext cx="502920" cy="27432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095A2-FD7C-4558-84D7-3754AD33253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C59A0C4-54BE-41E1-BDD8-24CEA5F6E0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DC4927-00D9-4B01-A12B-26795ECF50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85" y="2447653"/>
            <a:ext cx="1035706" cy="103920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9E2487-972D-4117-9251-2F69ECE03F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855" y="2464400"/>
            <a:ext cx="1039205" cy="10392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70D47F9-406E-4CA1-A305-20B7C4CBBEF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34" y="2459484"/>
            <a:ext cx="1021711" cy="1021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B82FAE-6030-4B3D-A1C9-118B0E7F304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9CCB7396-B19B-4269-9F67-B473EFD5F4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65785" y="4395638"/>
            <a:ext cx="2615984" cy="1580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1721FF-DB17-45CD-8BB2-6292264EEDD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321658" y="2751618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BAC601D7-F92E-41B3-B765-0C09DB02ED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189102" y="2742092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981BCB1-0575-4461-B476-DCE664EC70A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468325" y="2751618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21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07D400-652E-4715-8153-3E3A4E6982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095A2-FD7C-4558-84D7-3754AD33253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E8573F2-F306-4445-A2B1-748A7D6D7C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9876" y="1409578"/>
            <a:ext cx="4178934" cy="5520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24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8C00E23-1235-44B1-89AF-1C38E05926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19875" y="2243837"/>
            <a:ext cx="4178934" cy="1608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400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3E5D5AC-09FB-47E3-A0FD-05D93626B134}"/>
              </a:ext>
            </a:extLst>
          </p:cNvPr>
          <p:cNvSpPr/>
          <p:nvPr userDrawn="1"/>
        </p:nvSpPr>
        <p:spPr>
          <a:xfrm>
            <a:off x="10179510" y="1961629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8F5E27-0038-4500-B849-D23CAF93E9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80" y="1409578"/>
            <a:ext cx="856591" cy="8565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C51791-A15B-4902-BEBE-832ADEB19A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80" y="2810192"/>
            <a:ext cx="856591" cy="856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505AE-A94F-406E-9D64-C719BCE63B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280" y="4210806"/>
            <a:ext cx="856591" cy="856591"/>
          </a:xfrm>
          <a:prstGeom prst="rect">
            <a:avLst/>
          </a:prstGeom>
        </p:spPr>
      </p:pic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790AE497-4964-41B9-A29A-F2AE994F7CB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3098" y="1844436"/>
            <a:ext cx="3428181" cy="601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C244D0-8506-4CD9-9DAF-B8B072BC1D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69870" y="1491798"/>
            <a:ext cx="2391006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DAA6B68-B25B-49B5-A094-2F80B5524E1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33098" y="3235861"/>
            <a:ext cx="3428181" cy="601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4C2A51A-8957-480B-B808-08296777CB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069870" y="2883223"/>
            <a:ext cx="2391006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D79EE4F1-C403-4C93-87F5-97F39C75081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2695" y="4627286"/>
            <a:ext cx="3428181" cy="601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241605B3-D666-46C7-A1FE-695494C5DC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069467" y="4274648"/>
            <a:ext cx="2391006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21EBD2-E708-4F70-AA45-B3AC3804C4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950D1AA-EDD2-4039-9F45-6766FCE7361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2094" y="1613731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724CBA2-DF22-485D-8E47-1DE34F7ADFB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42094" y="4408396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C0172D0-00BC-40B7-A532-31EF6BFAB3C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42094" y="2998593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060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7C5906D-FDC1-410E-B1A6-3DC1283E3E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694"/>
          <a:stretch/>
        </p:blipFill>
        <p:spPr>
          <a:xfrm flipH="1">
            <a:off x="0" y="0"/>
            <a:ext cx="12192000" cy="688156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7C45D9-224A-46FA-AA39-13D3D0FF9E8F}"/>
              </a:ext>
            </a:extLst>
          </p:cNvPr>
          <p:cNvSpPr/>
          <p:nvPr userDrawn="1"/>
        </p:nvSpPr>
        <p:spPr>
          <a:xfrm>
            <a:off x="0" y="0"/>
            <a:ext cx="12192000" cy="6881566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62F2DE-A51E-4826-B302-1EEFE3A2F00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6" y="440826"/>
            <a:ext cx="11484864" cy="56979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E095A2-FD7C-4558-84D7-3754AD332531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4EAA8AC-44DD-4C77-AD63-387C3F5FEAE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333" y="543253"/>
            <a:ext cx="2874844" cy="319745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52BAD36-EA77-4DFE-8671-3938A041392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66" y="3201265"/>
            <a:ext cx="2874845" cy="3197457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5FEDD125-3856-49EB-9189-979F0E012E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8275" y="1994040"/>
            <a:ext cx="2346960" cy="3184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ctr" rtl="1">
              <a:defRPr sz="16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64" name="Text Placeholder 13">
            <a:extLst>
              <a:ext uri="{FF2B5EF4-FFF2-40B4-BE49-F238E27FC236}">
                <a16:creationId xmlns:a16="http://schemas.microsoft.com/office/drawing/2014/main" id="{C9D2DB5C-DFBE-48CB-A349-1B41F65EF0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5905" y="2356104"/>
            <a:ext cx="2171700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992280A-5338-46BB-A7BF-B39B1276233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41738" y="5019679"/>
            <a:ext cx="2171700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53A58E0C-F54A-4C31-87F8-B880993BFA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39344" y="4646658"/>
            <a:ext cx="2376488" cy="3071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E25823C-E379-4DC0-9284-C82D71FAE7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99" y="3201265"/>
            <a:ext cx="2874844" cy="3197457"/>
          </a:xfrm>
          <a:prstGeom prst="rect">
            <a:avLst/>
          </a:prstGeom>
        </p:spPr>
      </p:pic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08B3A660-D430-49AE-9D36-F2B5DCF530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90071" y="5019679"/>
            <a:ext cx="2171700" cy="8194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1">
              <a:buNone/>
              <a:defRPr sz="1200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A330EEE3-046D-4CBE-AE12-76D5650F985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901965" y="4637508"/>
            <a:ext cx="2347912" cy="3254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F29DF8B-87C6-421D-94C2-F47B5C14F1A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581" y="3559197"/>
            <a:ext cx="916014" cy="100396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1B3059E-8AEB-412B-A7B5-42C6EDDFCF6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8" y="918713"/>
            <a:ext cx="916014" cy="100396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9DD6849-E750-406C-B493-B20DE9D77F6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914" y="3559197"/>
            <a:ext cx="916014" cy="100396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BBC6E31-4A7D-4C73-B2A1-C0C77C94F96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923"/>
            <a:ext cx="1125274" cy="383136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8E708C8-0231-407D-AFD9-A6FA533D26E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54275" y="118998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BAD95BB-B079-41AB-A8C0-A063B295491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728441" y="382433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F4BDA91-D04E-4E2A-A055-484EB007B9F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780108" y="3830473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19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9053AE-4477-483F-A377-20A3AE536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37A033-D73E-417B-9BA3-7B5E6648A368}"/>
              </a:ext>
            </a:extLst>
          </p:cNvPr>
          <p:cNvSpPr/>
          <p:nvPr userDrawn="1"/>
        </p:nvSpPr>
        <p:spPr>
          <a:xfrm>
            <a:off x="0" y="0"/>
            <a:ext cx="5278582" cy="6858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3A4BAC-7AF7-4A5B-9132-89958F923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8292" y="1147501"/>
            <a:ext cx="5327993" cy="807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30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A08BB7C-9C23-40F7-861E-3AB9F985F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292" y="1987843"/>
            <a:ext cx="5327993" cy="3649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800">
                <a:solidFill>
                  <a:schemeClr val="bg1">
                    <a:lumMod val="50000"/>
                  </a:schemeClr>
                </a:solidFill>
                <a:latin typeface="IRANYekan Light" panose="020B0506030804020204" pitchFamily="34" charset="-78"/>
                <a:cs typeface="IRANYekan Light" panose="020B0506030804020204" pitchFamily="34" charset="-78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a-IR" dirty="0"/>
              <a:t>توضیحات عنوان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79AEA3D-8499-4DB9-BA83-BC865D441B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797" y="2939935"/>
            <a:ext cx="2884488" cy="285670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600"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 </a:t>
            </a:r>
          </a:p>
          <a:p>
            <a:pPr lvl="0"/>
            <a:r>
              <a:rPr lang="fa-IR" dirty="0"/>
              <a:t>زیر عنوان</a:t>
            </a:r>
          </a:p>
          <a:p>
            <a:pPr lvl="0"/>
            <a:r>
              <a:rPr lang="fa-IR" dirty="0"/>
              <a:t>زیر عنوان</a:t>
            </a:r>
          </a:p>
          <a:p>
            <a:pPr lvl="0"/>
            <a:r>
              <a:rPr lang="fa-IR" dirty="0"/>
              <a:t>زیر عنوان</a:t>
            </a:r>
            <a:endParaRPr lang="en-US" dirty="0"/>
          </a:p>
          <a:p>
            <a:pPr lvl="0"/>
            <a:r>
              <a:rPr lang="fa-IR" dirty="0"/>
              <a:t>زیر عنوان</a:t>
            </a:r>
            <a:endParaRPr lang="en-US" dirty="0"/>
          </a:p>
        </p:txBody>
      </p:sp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373BCC2B-F3A0-4B3F-8206-C7C0330A1B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1" y="0"/>
            <a:ext cx="5278582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873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AEB94D-DEEB-4E92-9A56-3B84A75B4C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8310D49-98D2-4023-8716-1FFE2816DB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8292" y="1147501"/>
            <a:ext cx="5327993" cy="807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30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A9E0730-40F9-4A73-A0BB-8C0C9BF43E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292" y="1987843"/>
            <a:ext cx="5327993" cy="3649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800">
                <a:solidFill>
                  <a:schemeClr val="bg1">
                    <a:lumMod val="50000"/>
                  </a:schemeClr>
                </a:solidFill>
                <a:latin typeface="IRANYekan Light" panose="020B0506030804020204" pitchFamily="34" charset="-78"/>
                <a:cs typeface="IRANYekan Light" panose="020B0506030804020204" pitchFamily="34" charset="-78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fa-IR" dirty="0"/>
              <a:t>توضیحات عنوان</a:t>
            </a:r>
            <a:endParaRPr lang="en-US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10B9C6D0-6F39-44CA-9A17-DD82DF981D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797" y="2939935"/>
            <a:ext cx="2884488" cy="285670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600"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 </a:t>
            </a:r>
          </a:p>
          <a:p>
            <a:pPr lvl="0"/>
            <a:r>
              <a:rPr lang="fa-IR" dirty="0"/>
              <a:t>زیر عنوان</a:t>
            </a:r>
          </a:p>
          <a:p>
            <a:pPr lvl="0"/>
            <a:r>
              <a:rPr lang="fa-IR" dirty="0"/>
              <a:t>زیر عنوان</a:t>
            </a:r>
          </a:p>
          <a:p>
            <a:pPr lvl="0"/>
            <a:r>
              <a:rPr lang="fa-IR" dirty="0"/>
              <a:t>زیر عنوان</a:t>
            </a:r>
            <a:endParaRPr lang="en-US" dirty="0"/>
          </a:p>
          <a:p>
            <a:pPr lvl="0"/>
            <a:r>
              <a:rPr lang="fa-IR" dirty="0"/>
              <a:t>زیر عنوان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68F8A-0A70-40DC-B005-82F8654365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07"/>
          <a:stretch/>
        </p:blipFill>
        <p:spPr>
          <a:xfrm>
            <a:off x="0" y="0"/>
            <a:ext cx="4236440" cy="6858000"/>
          </a:xfrm>
          <a:prstGeom prst="rect">
            <a:avLst/>
          </a:pr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AFCAE628-4F26-49BA-A9A3-7CA7ACCF97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1" y="0"/>
            <a:ext cx="4236721" cy="685799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57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C7238C4-FDAD-42E7-B403-0D914247BB57}"/>
              </a:ext>
            </a:extLst>
          </p:cNvPr>
          <p:cNvSpPr/>
          <p:nvPr userDrawn="1"/>
        </p:nvSpPr>
        <p:spPr>
          <a:xfrm>
            <a:off x="7955278" y="0"/>
            <a:ext cx="4236722" cy="685799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053" r="-275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6536FC-07AF-4CAB-B96E-908899978013}"/>
              </a:ext>
            </a:extLst>
          </p:cNvPr>
          <p:cNvSpPr/>
          <p:nvPr userDrawn="1"/>
        </p:nvSpPr>
        <p:spPr>
          <a:xfrm>
            <a:off x="7955280" y="1"/>
            <a:ext cx="4236721" cy="6857999"/>
          </a:xfrm>
          <a:prstGeom prst="rect">
            <a:avLst/>
          </a:prstGeom>
          <a:blipFill dpi="0" rotWithShape="1"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3B79D7-B041-4791-AEF2-4B8446DE78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54" y="444737"/>
            <a:ext cx="3492967" cy="5696712"/>
          </a:xfrm>
          <a:prstGeom prst="rect">
            <a:avLst/>
          </a:prstGeom>
        </p:spPr>
      </p:pic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1681A062-AB02-4260-BC74-DEF28497C5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75" y="0"/>
            <a:ext cx="4236721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054775-2DDB-4F18-BB52-BE0A2616E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7916" y="3373550"/>
            <a:ext cx="5327993" cy="5558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30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ABBE65F-101E-4578-820A-DD640807BD86}"/>
              </a:ext>
            </a:extLst>
          </p:cNvPr>
          <p:cNvSpPr/>
          <p:nvPr userDrawn="1"/>
        </p:nvSpPr>
        <p:spPr>
          <a:xfrm>
            <a:off x="6806610" y="39351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C1910093-C65D-4649-BCFD-47DAF248FE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736" y="4196011"/>
            <a:ext cx="6311173" cy="1608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819896-D4C6-4E26-BAFA-5B5D744A97B2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0D62588-D029-4803-BB43-B0E65643E9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14A080-2B13-49E4-9F11-F5431CFF147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78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5E1E-211A-48E9-8B1A-2DF913383D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44567A6C-BD94-4B61-92AE-AE28336CBCF8}"/>
              </a:ext>
            </a:extLst>
          </p:cNvPr>
          <p:cNvSpPr/>
          <p:nvPr userDrawn="1"/>
        </p:nvSpPr>
        <p:spPr>
          <a:xfrm>
            <a:off x="3248292" y="4458539"/>
            <a:ext cx="89832" cy="2909163"/>
          </a:xfrm>
          <a:custGeom>
            <a:avLst/>
            <a:gdLst>
              <a:gd name="connsiteX0" fmla="*/ 87051 w 89832"/>
              <a:gd name="connsiteY0" fmla="*/ 3221 h 2909163"/>
              <a:gd name="connsiteX1" fmla="*/ 72698 w 89832"/>
              <a:gd name="connsiteY1" fmla="*/ 2718 h 2909163"/>
              <a:gd name="connsiteX2" fmla="*/ 52804 w 89832"/>
              <a:gd name="connsiteY2" fmla="*/ 19337 h 2909163"/>
              <a:gd name="connsiteX3" fmla="*/ 36688 w 89832"/>
              <a:gd name="connsiteY3" fmla="*/ 19337 h 2909163"/>
              <a:gd name="connsiteX4" fmla="*/ 16291 w 89832"/>
              <a:gd name="connsiteY4" fmla="*/ 2214 h 2909163"/>
              <a:gd name="connsiteX5" fmla="*/ 1938 w 89832"/>
              <a:gd name="connsiteY5" fmla="*/ 3977 h 2909163"/>
              <a:gd name="connsiteX6" fmla="*/ 3952 w 89832"/>
              <a:gd name="connsiteY6" fmla="*/ 18078 h 2909163"/>
              <a:gd name="connsiteX7" fmla="*/ 27623 w 89832"/>
              <a:gd name="connsiteY7" fmla="*/ 37972 h 2909163"/>
              <a:gd name="connsiteX8" fmla="*/ 34926 w 89832"/>
              <a:gd name="connsiteY8" fmla="*/ 53332 h 2909163"/>
              <a:gd name="connsiteX9" fmla="*/ 34926 w 89832"/>
              <a:gd name="connsiteY9" fmla="*/ 2909163 h 2909163"/>
              <a:gd name="connsiteX10" fmla="*/ 55071 w 89832"/>
              <a:gd name="connsiteY10" fmla="*/ 2909163 h 2909163"/>
              <a:gd name="connsiteX11" fmla="*/ 55071 w 89832"/>
              <a:gd name="connsiteY11" fmla="*/ 53332 h 2909163"/>
              <a:gd name="connsiteX12" fmla="*/ 62373 w 89832"/>
              <a:gd name="connsiteY12" fmla="*/ 37972 h 2909163"/>
              <a:gd name="connsiteX13" fmla="*/ 86547 w 89832"/>
              <a:gd name="connsiteY13" fmla="*/ 17826 h 2909163"/>
              <a:gd name="connsiteX14" fmla="*/ 87051 w 89832"/>
              <a:gd name="connsiteY14" fmla="*/ 3221 h 290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832" h="2909163">
                <a:moveTo>
                  <a:pt x="87051" y="3221"/>
                </a:moveTo>
                <a:cubicBezTo>
                  <a:pt x="83274" y="-808"/>
                  <a:pt x="76979" y="-808"/>
                  <a:pt x="72698" y="2718"/>
                </a:cubicBezTo>
                <a:lnTo>
                  <a:pt x="52804" y="19337"/>
                </a:lnTo>
                <a:cubicBezTo>
                  <a:pt x="48020" y="23366"/>
                  <a:pt x="41221" y="23366"/>
                  <a:pt x="36688" y="19337"/>
                </a:cubicBezTo>
                <a:lnTo>
                  <a:pt x="16291" y="2214"/>
                </a:lnTo>
                <a:cubicBezTo>
                  <a:pt x="12011" y="-1311"/>
                  <a:pt x="5212" y="-556"/>
                  <a:pt x="1938" y="3977"/>
                </a:cubicBezTo>
                <a:cubicBezTo>
                  <a:pt x="-1336" y="8258"/>
                  <a:pt x="-328" y="14553"/>
                  <a:pt x="3952" y="18078"/>
                </a:cubicBezTo>
                <a:lnTo>
                  <a:pt x="27623" y="37972"/>
                </a:lnTo>
                <a:cubicBezTo>
                  <a:pt x="32156" y="41749"/>
                  <a:pt x="34926" y="47541"/>
                  <a:pt x="34926" y="53332"/>
                </a:cubicBezTo>
                <a:lnTo>
                  <a:pt x="34926" y="2909163"/>
                </a:lnTo>
                <a:lnTo>
                  <a:pt x="55071" y="2909163"/>
                </a:lnTo>
                <a:lnTo>
                  <a:pt x="55071" y="53332"/>
                </a:lnTo>
                <a:cubicBezTo>
                  <a:pt x="55071" y="47289"/>
                  <a:pt x="57589" y="41749"/>
                  <a:pt x="62373" y="37972"/>
                </a:cubicBezTo>
                <a:lnTo>
                  <a:pt x="86547" y="17826"/>
                </a:lnTo>
                <a:cubicBezTo>
                  <a:pt x="90576" y="14049"/>
                  <a:pt x="91080" y="7502"/>
                  <a:pt x="87051" y="322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8">
            <a:extLst>
              <a:ext uri="{FF2B5EF4-FFF2-40B4-BE49-F238E27FC236}">
                <a16:creationId xmlns:a16="http://schemas.microsoft.com/office/drawing/2014/main" id="{764564AF-ACBB-4F25-90CA-3A5193A7CEE8}"/>
              </a:ext>
            </a:extLst>
          </p:cNvPr>
          <p:cNvSpPr/>
          <p:nvPr userDrawn="1"/>
        </p:nvSpPr>
        <p:spPr>
          <a:xfrm rot="10800000">
            <a:off x="3248293" y="-509702"/>
            <a:ext cx="89832" cy="2909163"/>
          </a:xfrm>
          <a:custGeom>
            <a:avLst/>
            <a:gdLst>
              <a:gd name="connsiteX0" fmla="*/ 87051 w 89832"/>
              <a:gd name="connsiteY0" fmla="*/ 3221 h 2909163"/>
              <a:gd name="connsiteX1" fmla="*/ 72698 w 89832"/>
              <a:gd name="connsiteY1" fmla="*/ 2718 h 2909163"/>
              <a:gd name="connsiteX2" fmla="*/ 52804 w 89832"/>
              <a:gd name="connsiteY2" fmla="*/ 19337 h 2909163"/>
              <a:gd name="connsiteX3" fmla="*/ 36688 w 89832"/>
              <a:gd name="connsiteY3" fmla="*/ 19337 h 2909163"/>
              <a:gd name="connsiteX4" fmla="*/ 16291 w 89832"/>
              <a:gd name="connsiteY4" fmla="*/ 2214 h 2909163"/>
              <a:gd name="connsiteX5" fmla="*/ 1938 w 89832"/>
              <a:gd name="connsiteY5" fmla="*/ 3977 h 2909163"/>
              <a:gd name="connsiteX6" fmla="*/ 3952 w 89832"/>
              <a:gd name="connsiteY6" fmla="*/ 18078 h 2909163"/>
              <a:gd name="connsiteX7" fmla="*/ 27623 w 89832"/>
              <a:gd name="connsiteY7" fmla="*/ 37972 h 2909163"/>
              <a:gd name="connsiteX8" fmla="*/ 34926 w 89832"/>
              <a:gd name="connsiteY8" fmla="*/ 53332 h 2909163"/>
              <a:gd name="connsiteX9" fmla="*/ 34926 w 89832"/>
              <a:gd name="connsiteY9" fmla="*/ 2909163 h 2909163"/>
              <a:gd name="connsiteX10" fmla="*/ 55071 w 89832"/>
              <a:gd name="connsiteY10" fmla="*/ 2909163 h 2909163"/>
              <a:gd name="connsiteX11" fmla="*/ 55071 w 89832"/>
              <a:gd name="connsiteY11" fmla="*/ 53332 h 2909163"/>
              <a:gd name="connsiteX12" fmla="*/ 62373 w 89832"/>
              <a:gd name="connsiteY12" fmla="*/ 37972 h 2909163"/>
              <a:gd name="connsiteX13" fmla="*/ 86547 w 89832"/>
              <a:gd name="connsiteY13" fmla="*/ 17826 h 2909163"/>
              <a:gd name="connsiteX14" fmla="*/ 87051 w 89832"/>
              <a:gd name="connsiteY14" fmla="*/ 3221 h 290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9832" h="2909163">
                <a:moveTo>
                  <a:pt x="87051" y="3221"/>
                </a:moveTo>
                <a:cubicBezTo>
                  <a:pt x="83274" y="-808"/>
                  <a:pt x="76979" y="-808"/>
                  <a:pt x="72698" y="2718"/>
                </a:cubicBezTo>
                <a:lnTo>
                  <a:pt x="52804" y="19337"/>
                </a:lnTo>
                <a:cubicBezTo>
                  <a:pt x="48020" y="23366"/>
                  <a:pt x="41221" y="23366"/>
                  <a:pt x="36688" y="19337"/>
                </a:cubicBezTo>
                <a:lnTo>
                  <a:pt x="16291" y="2214"/>
                </a:lnTo>
                <a:cubicBezTo>
                  <a:pt x="12011" y="-1311"/>
                  <a:pt x="5212" y="-556"/>
                  <a:pt x="1938" y="3977"/>
                </a:cubicBezTo>
                <a:cubicBezTo>
                  <a:pt x="-1336" y="8258"/>
                  <a:pt x="-328" y="14553"/>
                  <a:pt x="3952" y="18078"/>
                </a:cubicBezTo>
                <a:lnTo>
                  <a:pt x="27623" y="37972"/>
                </a:lnTo>
                <a:cubicBezTo>
                  <a:pt x="32156" y="41749"/>
                  <a:pt x="34926" y="47541"/>
                  <a:pt x="34926" y="53332"/>
                </a:cubicBezTo>
                <a:lnTo>
                  <a:pt x="34926" y="2909163"/>
                </a:lnTo>
                <a:lnTo>
                  <a:pt x="55071" y="2909163"/>
                </a:lnTo>
                <a:lnTo>
                  <a:pt x="55071" y="53332"/>
                </a:lnTo>
                <a:cubicBezTo>
                  <a:pt x="55071" y="47289"/>
                  <a:pt x="57589" y="41749"/>
                  <a:pt x="62373" y="37972"/>
                </a:cubicBezTo>
                <a:lnTo>
                  <a:pt x="86547" y="17826"/>
                </a:lnTo>
                <a:cubicBezTo>
                  <a:pt x="90576" y="14049"/>
                  <a:pt x="91080" y="7502"/>
                  <a:pt x="87051" y="322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FD76F8-FA91-4450-A996-B6A276500D22}"/>
              </a:ext>
            </a:extLst>
          </p:cNvPr>
          <p:cNvGrpSpPr/>
          <p:nvPr userDrawn="1"/>
        </p:nvGrpSpPr>
        <p:grpSpPr>
          <a:xfrm>
            <a:off x="2465497" y="2516347"/>
            <a:ext cx="1655420" cy="1825025"/>
            <a:chOff x="4499908" y="1669382"/>
            <a:chExt cx="3192185" cy="35192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714499-0D89-40EF-B223-F39FF67E3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908" y="1669382"/>
              <a:ext cx="3192185" cy="351923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65735B-0BB1-4599-A6B1-F35BA2DB9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557" y="2163190"/>
              <a:ext cx="2306887" cy="2531621"/>
            </a:xfrm>
            <a:prstGeom prst="rect">
              <a:avLst/>
            </a:prstGeom>
          </p:spPr>
        </p:pic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B5F0513-1601-4B7A-B560-67E0FF30EC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945727" y="3198155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3" name="Text Placeholder 63">
            <a:extLst>
              <a:ext uri="{FF2B5EF4-FFF2-40B4-BE49-F238E27FC236}">
                <a16:creationId xmlns:a16="http://schemas.microsoft.com/office/drawing/2014/main" id="{D1AA67CD-8D78-4CB1-A37A-D09E267FA8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0525" y="3406715"/>
            <a:ext cx="3255963" cy="427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عنوان</a:t>
            </a:r>
            <a:endParaRPr lang="en-US" dirty="0"/>
          </a:p>
        </p:txBody>
      </p:sp>
      <p:sp>
        <p:nvSpPr>
          <p:cNvPr id="14" name="Text Placeholder 65">
            <a:extLst>
              <a:ext uri="{FF2B5EF4-FFF2-40B4-BE49-F238E27FC236}">
                <a16:creationId xmlns:a16="http://schemas.microsoft.com/office/drawing/2014/main" id="{FC57EECE-C7F3-41DC-8FB5-48DB90A01C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0525" y="3038930"/>
            <a:ext cx="3255963" cy="36207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buNone/>
              <a:defRPr sz="1600" b="1">
                <a:solidFill>
                  <a:schemeClr val="bg1">
                    <a:lumMod val="50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زیر عنوان</a:t>
            </a:r>
          </a:p>
        </p:txBody>
      </p:sp>
    </p:spTree>
    <p:extLst>
      <p:ext uri="{BB962C8B-B14F-4D97-AF65-F5344CB8AC3E}">
        <p14:creationId xmlns:p14="http://schemas.microsoft.com/office/powerpoint/2010/main" val="4615467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208D72-2596-45A1-8F6B-026253EF5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-65" r="42740" b="65"/>
          <a:stretch/>
        </p:blipFill>
        <p:spPr>
          <a:xfrm>
            <a:off x="7955277" y="-4484"/>
            <a:ext cx="423672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6536FC-07AF-4CAB-B96E-908899978013}"/>
              </a:ext>
            </a:extLst>
          </p:cNvPr>
          <p:cNvSpPr/>
          <p:nvPr userDrawn="1"/>
        </p:nvSpPr>
        <p:spPr>
          <a:xfrm>
            <a:off x="7955280" y="1"/>
            <a:ext cx="4236721" cy="6857999"/>
          </a:xfrm>
          <a:prstGeom prst="rect">
            <a:avLst/>
          </a:prstGeom>
          <a:blipFill dpi="0" rotWithShape="1"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3B79D7-B041-4791-AEF2-4B8446DE78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54" y="444737"/>
            <a:ext cx="3492967" cy="5696712"/>
          </a:xfrm>
          <a:prstGeom prst="rect">
            <a:avLst/>
          </a:prstGeom>
        </p:spPr>
      </p:pic>
      <p:sp>
        <p:nvSpPr>
          <p:cNvPr id="9" name="Picture Placeholder 20">
            <a:extLst>
              <a:ext uri="{FF2B5EF4-FFF2-40B4-BE49-F238E27FC236}">
                <a16:creationId xmlns:a16="http://schemas.microsoft.com/office/drawing/2014/main" id="{51D4108E-D8B6-4DF3-9CCB-9657B2F44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75" y="0"/>
            <a:ext cx="4236721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790F5B-DC38-4C5B-A8C3-06C8E82A8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97916" y="3373550"/>
            <a:ext cx="5327993" cy="5558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/>
          </a:bodyPr>
          <a:lstStyle>
            <a:lvl1pPr algn="r" rtl="1">
              <a:defRPr sz="3000" b="0"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5212C23-8910-4578-9F2E-415F6A2F0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4736" y="4196011"/>
            <a:ext cx="6311173" cy="1608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E933128-0256-413D-AA5D-7A3BCF35A18F}"/>
              </a:ext>
            </a:extLst>
          </p:cNvPr>
          <p:cNvSpPr/>
          <p:nvPr userDrawn="1"/>
        </p:nvSpPr>
        <p:spPr>
          <a:xfrm>
            <a:off x="6806610" y="39351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DA86E-5968-4B28-A0EB-DEC9652A0EEF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CDAEBBD-0D00-4C16-A8CE-35C77BCD3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190DEB-E1EC-49BC-98F6-916EE8BA67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589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B04B5F-5D39-47E5-BB29-CA4054F5A37D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81A63843-729D-4A48-BADA-3D690B491C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7DAC6-2AC1-479B-A854-6EF32808E2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15" y="2500867"/>
            <a:ext cx="270670" cy="2706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0EA938-E423-4FD7-9964-71D26E79D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15" y="4332210"/>
            <a:ext cx="270670" cy="270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6746B1-5D98-45BD-9B41-D3AA1A1C9C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79" y="2500867"/>
            <a:ext cx="270670" cy="2706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C81762-8341-4A06-863B-05A766FABD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079" y="4320512"/>
            <a:ext cx="270670" cy="270670"/>
          </a:xfrm>
          <a:prstGeom prst="rect">
            <a:avLst/>
          </a:prstGeom>
        </p:spPr>
      </p:pic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EB07C2E1-A274-47ED-BC43-930335C017C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66108" y="2832178"/>
            <a:ext cx="3428181" cy="1015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347732E-831E-44BF-9AD5-00D24E04C88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765705" y="2474778"/>
            <a:ext cx="3428181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latin typeface="IRANYekan ExtraBold" panose="020B0506030804020204" pitchFamily="34" charset="-78"/>
                <a:cs typeface="IRANYeka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7E9CDEA8-6A2B-4ACC-A142-08AAFDEEF5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773734" y="4644155"/>
            <a:ext cx="3428181" cy="1015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CE559369-1151-4324-B4D6-9920D71695E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73331" y="4286755"/>
            <a:ext cx="3428181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latin typeface="IRANYekan ExtraBold" panose="020B0506030804020204" pitchFamily="34" charset="-78"/>
                <a:cs typeface="IRANYeka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6CB4FD26-E67A-4B67-BCAD-84FCC470A6F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65908" y="2832178"/>
            <a:ext cx="3428181" cy="1015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0ED22A80-ABB6-416F-9BAC-306769F3197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65505" y="2474778"/>
            <a:ext cx="3428181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latin typeface="IRANYekan ExtraBold" panose="020B0506030804020204" pitchFamily="34" charset="-78"/>
                <a:cs typeface="IRANYeka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2530D61B-6D28-48BB-9010-42E57E4267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73534" y="4644155"/>
            <a:ext cx="3428181" cy="1015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rtl="1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4B8F42B5-7EE5-49C4-8EBA-EE83ED929C9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73131" y="4286755"/>
            <a:ext cx="3428181" cy="3460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0">
                <a:latin typeface="IRANYekan ExtraBold" panose="020B0506030804020204" pitchFamily="34" charset="-78"/>
                <a:cs typeface="IRANYeka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C7C2FE-B994-4784-8AA2-9BBDF7F13948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69D03377-C08E-4758-861A-2BA06ADF9D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A3DC0AC-BF41-4E50-ABB9-5CA770D82D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275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62CB99-EAD4-4339-A705-2EDFB04EE4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85" y="2939935"/>
            <a:ext cx="5793997" cy="3494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78EC8-B1EC-474D-BA5D-6D044AF15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A5BA238-42AA-4625-A84E-2658D597C1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91514" y="3127514"/>
            <a:ext cx="4133850" cy="26035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26F4915-B026-4F69-9D84-A8773A1629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5600" y="2939935"/>
            <a:ext cx="4180685" cy="28567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A3C0556-BB72-41A7-AD23-5D89948F8C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C4942AB-9B7A-46E6-B994-6BE576D932AC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550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65485E-C7E9-43F1-BC4C-E11ED4E594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03" y="3595576"/>
            <a:ext cx="4079304" cy="5150791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081317-8B72-4017-92E8-0CFC178797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2853" y="3809250"/>
            <a:ext cx="3428103" cy="466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45F9EA8-A184-47EF-96DF-F7DB70FFD6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1218" y="1554590"/>
            <a:ext cx="8153400" cy="1388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087E93DE-3F31-4CD7-8135-22642736D56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98CE7E-F3F0-45A8-8479-858C98A1EFBF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876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FDACB8-4DF2-42A4-843F-FD0D33B343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33" y="1171221"/>
            <a:ext cx="4126101" cy="7875331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081317-8B72-4017-92E8-0CFC178797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2051" y="1390650"/>
            <a:ext cx="3216274" cy="6642100"/>
          </a:xfrm>
          <a:prstGeom prst="roundRect">
            <a:avLst>
              <a:gd name="adj" fmla="val 8369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D682B85-B7E9-43E4-BBFF-F528BE918B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280" y="3079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029D1A-B606-48B2-83E7-C3A8B9CA6239}"/>
              </a:ext>
            </a:extLst>
          </p:cNvPr>
          <p:cNvSpPr/>
          <p:nvPr userDrawn="1"/>
        </p:nvSpPr>
        <p:spPr>
          <a:xfrm>
            <a:off x="10100485" y="3654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8262111-A7E4-4209-AFAC-D6637AA8D6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1125" y="3967590"/>
            <a:ext cx="5541518" cy="206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4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D682B85-B7E9-43E4-BBFF-F528BE918B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280" y="3079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029D1A-B606-48B2-83E7-C3A8B9CA6239}"/>
              </a:ext>
            </a:extLst>
          </p:cNvPr>
          <p:cNvSpPr/>
          <p:nvPr userDrawn="1"/>
        </p:nvSpPr>
        <p:spPr>
          <a:xfrm>
            <a:off x="10100485" y="3654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8262111-A7E4-4209-AFAC-D6637AA8D6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5279" y="3967590"/>
            <a:ext cx="4297364" cy="206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AF97F3-6E64-423F-B470-FF3FDFE603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3" y="1214326"/>
            <a:ext cx="4079304" cy="5150791"/>
          </a:xfrm>
          <a:prstGeom prst="rect">
            <a:avLst/>
          </a:prstGeom>
        </p:spPr>
      </p:pic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F6C3B5A5-FE05-4A8E-AD83-94DF67410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9603" y="1428000"/>
            <a:ext cx="3428103" cy="4667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724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8D682B85-B7E9-43E4-BBFF-F528BE918B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280" y="3079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029D1A-B606-48B2-83E7-C3A8B9CA6239}"/>
              </a:ext>
            </a:extLst>
          </p:cNvPr>
          <p:cNvSpPr/>
          <p:nvPr userDrawn="1"/>
        </p:nvSpPr>
        <p:spPr>
          <a:xfrm>
            <a:off x="10100485" y="3654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8262111-A7E4-4209-AFAC-D6637AA8D6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35279" y="3967590"/>
            <a:ext cx="4297364" cy="206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F6C3B5A5-FE05-4A8E-AD83-94DF67410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838" y="1345406"/>
            <a:ext cx="3631405" cy="48839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F7272-7559-452B-8B49-C8B5FFFB92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05" y="1217738"/>
            <a:ext cx="3900691" cy="513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545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C3697AD-AC3E-41AB-AA77-92B62BB6654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5280" y="3079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B04B5F-5D39-47E5-BB29-CA4054F5A37D}"/>
              </a:ext>
            </a:extLst>
          </p:cNvPr>
          <p:cNvSpPr/>
          <p:nvPr userDrawn="1"/>
        </p:nvSpPr>
        <p:spPr>
          <a:xfrm>
            <a:off x="10100485" y="3654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C45F9EA8-A184-47EF-96DF-F7DB70FFD6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1125" y="3967590"/>
            <a:ext cx="5541518" cy="20649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lnSpc>
                <a:spcPct val="150000"/>
              </a:lnSpc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DACB8-4DF2-42A4-843F-FD0D33B343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3" y="1045559"/>
            <a:ext cx="2994017" cy="5714565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081317-8B72-4017-92E8-0CFC178797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6150" y="1209676"/>
            <a:ext cx="2327275" cy="4822824"/>
          </a:xfrm>
          <a:prstGeom prst="roundRect">
            <a:avLst>
              <a:gd name="adj" fmla="val 7968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075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42B87B-1E25-4056-982B-37905E464A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FDACB8-4DF2-42A4-843F-FD0D33B343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59" y="2063757"/>
            <a:ext cx="2503610" cy="4778544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081317-8B72-4017-92E8-0CFC178797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9061" y="2192345"/>
            <a:ext cx="1955006" cy="4043362"/>
          </a:xfrm>
          <a:prstGeom prst="roundRect">
            <a:avLst>
              <a:gd name="adj" fmla="val 9087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14DA605D-1969-4262-8750-C0D48325A68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89169" y="2369034"/>
            <a:ext cx="1784144" cy="3689984"/>
          </a:xfrm>
          <a:prstGeom prst="roundRect">
            <a:avLst>
              <a:gd name="adj" fmla="val 9087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2C0CA547-3688-4782-822D-4358FBA4D4E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0644" y="2369034"/>
            <a:ext cx="1784144" cy="3689984"/>
          </a:xfrm>
          <a:prstGeom prst="roundRect">
            <a:avLst>
              <a:gd name="adj" fmla="val 9087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2523EDF1-BCEE-42E1-BFB9-82D19940CD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9287" y="2369034"/>
            <a:ext cx="1784144" cy="3689984"/>
          </a:xfrm>
          <a:prstGeom prst="roundRect">
            <a:avLst>
              <a:gd name="adj" fmla="val 9087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89EBD758-B899-400F-A232-EA9F9FA1D9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0762" y="2369034"/>
            <a:ext cx="1784144" cy="3689984"/>
          </a:xfrm>
          <a:prstGeom prst="roundRect">
            <a:avLst>
              <a:gd name="adj" fmla="val 9087"/>
            </a:avLst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04077E-1D2D-4E1A-AE9E-A8141B3C7382}"/>
              </a:ext>
            </a:extLst>
          </p:cNvPr>
          <p:cNvSpPr/>
          <p:nvPr userDrawn="1"/>
        </p:nvSpPr>
        <p:spPr>
          <a:xfrm>
            <a:off x="705025" y="6138274"/>
            <a:ext cx="1784144" cy="676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92B91E8-38C0-42D3-9A9D-3FDBE43A7D3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87883" y="6663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DF143E-5018-4DD7-9A72-7DCB307ED709}"/>
              </a:ext>
            </a:extLst>
          </p:cNvPr>
          <p:cNvSpPr/>
          <p:nvPr userDrawn="1"/>
        </p:nvSpPr>
        <p:spPr>
          <a:xfrm>
            <a:off x="5368151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9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72D2AD-6B11-483D-93D6-DA1836350CC3}"/>
              </a:ext>
            </a:extLst>
          </p:cNvPr>
          <p:cNvSpPr/>
          <p:nvPr userDrawn="1"/>
        </p:nvSpPr>
        <p:spPr>
          <a:xfrm>
            <a:off x="1571498" y="1670164"/>
            <a:ext cx="1601585" cy="3507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CBA5FF-2B59-47B4-924F-F87729308A96}"/>
              </a:ext>
            </a:extLst>
          </p:cNvPr>
          <p:cNvSpPr/>
          <p:nvPr userDrawn="1"/>
        </p:nvSpPr>
        <p:spPr>
          <a:xfrm>
            <a:off x="5894328" y="6015480"/>
            <a:ext cx="4688378" cy="403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F8B924-E6F8-4733-9ECA-3ADC573B1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" y="0"/>
            <a:ext cx="1218798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5330EC-46B3-4E3B-AC83-29B921B5D3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97" y="438632"/>
            <a:ext cx="11486604" cy="5696712"/>
          </a:xfrm>
          <a:prstGeom prst="rect">
            <a:avLst/>
          </a:prstGeo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0E390AB-0DAD-486F-BD7D-81F71508C4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7185" y="4887577"/>
            <a:ext cx="1874838" cy="5100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123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D7AAEC71-42F3-463F-9E1E-50AABFE4547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66114" y="5412597"/>
            <a:ext cx="2596980" cy="8448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164866C2-C846-4D96-BEF8-62646B41B5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99145" y="4887577"/>
            <a:ext cx="1874838" cy="5100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123</a:t>
            </a:r>
            <a:endParaRPr lang="en-US" dirty="0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1E783DF3-37C0-4C83-928C-46F350C194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38074" y="5412597"/>
            <a:ext cx="2596980" cy="8448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86CC176-218E-435F-9EE7-589E68B723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61044" y="4142144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B5A45684-8BF9-409D-917C-210412716A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71105" y="4887577"/>
            <a:ext cx="1874838" cy="5100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123</a:t>
            </a:r>
            <a:endParaRPr lang="en-US" dirty="0"/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50107694-DC23-491E-954F-D5BF5BC4788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10034" y="5412597"/>
            <a:ext cx="2596980" cy="8448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F67CE07E-F953-4BE8-AEBE-A58490A9C35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4864" y="1691788"/>
            <a:ext cx="9423400" cy="15848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1600">
                <a:solidFill>
                  <a:schemeClr val="bg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B9433650-E5A6-493F-BA58-53C8E7E6B5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7883" y="882212"/>
            <a:ext cx="4297363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1">
              <a:buNone/>
              <a:defRPr sz="300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24CE5E0-AE03-461D-9615-E07A58913897}"/>
              </a:ext>
            </a:extLst>
          </p:cNvPr>
          <p:cNvSpPr/>
          <p:nvPr userDrawn="1"/>
        </p:nvSpPr>
        <p:spPr>
          <a:xfrm>
            <a:off x="-9526" y="-1"/>
            <a:ext cx="12201525" cy="6858001"/>
          </a:xfrm>
          <a:prstGeom prst="rect">
            <a:avLst/>
          </a:prstGeom>
          <a:solidFill>
            <a:srgbClr val="18A7B5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0D6269C-CB04-4697-9321-6D289BC6ADF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89083" y="4142144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1C48EB6-88D2-40B8-AC35-60B953FA5E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16711" y="4142144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3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B208D72-2596-45A1-8F6B-026253EF5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t="-65" r="42740" b="65"/>
          <a:stretch/>
        </p:blipFill>
        <p:spPr>
          <a:xfrm>
            <a:off x="7955277" y="-4484"/>
            <a:ext cx="4236723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6536FC-07AF-4CAB-B96E-908899978013}"/>
              </a:ext>
            </a:extLst>
          </p:cNvPr>
          <p:cNvSpPr/>
          <p:nvPr userDrawn="1"/>
        </p:nvSpPr>
        <p:spPr>
          <a:xfrm>
            <a:off x="7955280" y="1"/>
            <a:ext cx="4236721" cy="6857999"/>
          </a:xfrm>
          <a:prstGeom prst="rect">
            <a:avLst/>
          </a:prstGeom>
          <a:blipFill dpi="0" rotWithShape="1">
            <a:blip r:embed="rId3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43B79D7-B041-4791-AEF2-4B8446DE78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154" y="444737"/>
            <a:ext cx="3492967" cy="5696712"/>
          </a:xfrm>
          <a:prstGeom prst="rect">
            <a:avLst/>
          </a:prstGeom>
        </p:spPr>
      </p:pic>
      <p:sp>
        <p:nvSpPr>
          <p:cNvPr id="9" name="Picture Placeholder 20">
            <a:extLst>
              <a:ext uri="{FF2B5EF4-FFF2-40B4-BE49-F238E27FC236}">
                <a16:creationId xmlns:a16="http://schemas.microsoft.com/office/drawing/2014/main" id="{51D4108E-D8B6-4DF3-9CCB-9657B2F44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75" y="0"/>
            <a:ext cx="4236721" cy="68579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A5212C23-8910-4578-9F2E-415F6A2F0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11550" y="2620389"/>
            <a:ext cx="6014359" cy="3521060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r" rtl="1">
              <a:buFont typeface="Arial" panose="020B0604020202020204" pitchFamily="34" charset="0"/>
              <a:buChar char="•"/>
              <a:defRPr sz="16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توضیحات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DDA86E-5968-4B28-A0EB-DEC9652A0EEF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CDAEBBD-0D00-4C16-A8CE-35C77BCD3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190DEB-E1EC-49BC-98F6-916EE8BA67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FBA3CCE-6CBE-4C41-9147-1D308C89586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1550" y="666312"/>
            <a:ext cx="6014359" cy="5751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3000"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 مثلا فهرست مطالب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5300B63-DA19-43D8-B8B7-38CF7B1E36E0}"/>
              </a:ext>
            </a:extLst>
          </p:cNvPr>
          <p:cNvSpPr/>
          <p:nvPr userDrawn="1"/>
        </p:nvSpPr>
        <p:spPr>
          <a:xfrm>
            <a:off x="6787560" y="124142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7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phic 29">
            <a:extLst>
              <a:ext uri="{FF2B5EF4-FFF2-40B4-BE49-F238E27FC236}">
                <a16:creationId xmlns:a16="http://schemas.microsoft.com/office/drawing/2014/main" id="{ED23F893-AA62-4B2F-8B89-236CB88BC1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000" y="2675927"/>
            <a:ext cx="2365710" cy="215602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1957BD6-9939-41E8-BA72-633788791B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709" y="2675927"/>
            <a:ext cx="2365710" cy="215602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F251A0D1-4E5C-4920-B17F-36FE6AFB28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7419" y="2675927"/>
            <a:ext cx="2365710" cy="2156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ECE27F-86F9-4EE3-AA6E-F1F062023B0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FB9D06C-383F-4C9B-B3C9-42187C4AD7A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487882" y="1463237"/>
            <a:ext cx="4297363" cy="575114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09F9B95-E62E-483B-934E-4601B57A5748}"/>
              </a:ext>
            </a:extLst>
          </p:cNvPr>
          <p:cNvSpPr/>
          <p:nvPr userDrawn="1"/>
        </p:nvSpPr>
        <p:spPr>
          <a:xfrm>
            <a:off x="5368150" y="206930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55E1E-211A-48E9-8B1A-2DF913383D4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FA4BECC-7822-4AB9-BE82-3CAB1B0873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6454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A1754F2-416C-48AF-9F70-106764F685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42746" y="4025757"/>
            <a:ext cx="1760219" cy="757879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EEE8B4D-87EF-48F8-9034-63C38535C3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0165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bg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452848F-FA56-4002-BD7B-A5851EB8DE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8908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29AAA7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09B00B6-F85F-42EC-AE1F-697CD9FE523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2791" y="315066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CB0348F-4BED-44E5-87A4-740CA1CA2C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7537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29AAA7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60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BDA9F26-67A2-410D-9BD9-339EDD39C40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A6A6A5A-DB04-430C-A1CE-4796D4CC47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0000" y="2675927"/>
            <a:ext cx="2365710" cy="215602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C8C4213-A489-4A75-9C69-90CB333958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7419" y="2675927"/>
            <a:ext cx="2365710" cy="215602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0988371-3965-413C-B619-1DCE125E9AB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53709" y="2675927"/>
            <a:ext cx="2365710" cy="2156022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2F90CEA-A30F-4833-ADEA-9BCAA1B5A2B6}"/>
              </a:ext>
            </a:extLst>
          </p:cNvPr>
          <p:cNvSpPr/>
          <p:nvPr userDrawn="1"/>
        </p:nvSpPr>
        <p:spPr>
          <a:xfrm>
            <a:off x="5368150" y="206930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2090A-1D8A-4E06-9E31-9AE05B42BDF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4FF6EC3-B403-4C04-871B-6FA65EDDBD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7882" y="1463237"/>
            <a:ext cx="4297363" cy="575114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0DB68DE-08E3-4D0B-A8C8-09E88F762F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6454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bg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78CA5C7-0369-43C0-8549-1237652FAB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42746" y="4025757"/>
            <a:ext cx="1760219" cy="757879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3205686-2A87-4574-BC21-CA1549AA61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0165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D99315F-7F4D-444A-8F8E-70E16FCFE1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8908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CFC86CAC-EB92-4C28-9AB1-E9444BCAB4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2791" y="315066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30D0836-E43C-4D15-B86F-F9E1DB2CF01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7537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1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2C8DC29-C993-4CC0-B7ED-5F0418CA77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7419" y="2679026"/>
            <a:ext cx="2365710" cy="215602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84AD8BB-3A85-44F6-88C7-04C08A47F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3709" y="2675927"/>
            <a:ext cx="2365710" cy="215602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C9BB2C4-D491-465B-BAF9-5E0B6BAFD3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0000" y="2675927"/>
            <a:ext cx="2365710" cy="2156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69B570-D5D5-49A4-9EED-541A8D08B21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0EECA81-5FB8-4872-99EC-7EBA9406A7BC}"/>
              </a:ext>
            </a:extLst>
          </p:cNvPr>
          <p:cNvSpPr/>
          <p:nvPr userDrawn="1"/>
        </p:nvSpPr>
        <p:spPr>
          <a:xfrm>
            <a:off x="5368150" y="2069306"/>
            <a:ext cx="536826" cy="45719"/>
          </a:xfrm>
          <a:prstGeom prst="roundRect">
            <a:avLst>
              <a:gd name="adj" fmla="val 50000"/>
            </a:avLst>
          </a:prstGeom>
          <a:solidFill>
            <a:srgbClr val="30C4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59F40E-A037-4E48-904E-2B1E3AB4B4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EB3EA93-5AAF-4625-85E6-CC145AE9BA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87882" y="1463237"/>
            <a:ext cx="4297363" cy="575114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>
                <a:solidFill>
                  <a:schemeClr val="tx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 عنوان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B86E9F-05C0-4705-B591-B6280BE9EFE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6454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CB81B1-CAFA-442F-9F31-3233CBF9D7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42746" y="4025757"/>
            <a:ext cx="1760219" cy="757879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bg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E38E6BD-0C02-4246-868A-04E6B6151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0165" y="4025756"/>
            <a:ext cx="1760219" cy="757880"/>
          </a:xfrm>
          <a:prstGeom prst="rect">
            <a:avLst/>
          </a:prstGeom>
        </p:spPr>
        <p:txBody>
          <a:bodyPr/>
          <a:lstStyle>
            <a:lvl1pPr marL="0" indent="0" algn="ctr" rtl="1">
              <a:buNone/>
              <a:defRPr sz="1400" b="1">
                <a:solidFill>
                  <a:schemeClr val="tx1"/>
                </a:solidFill>
                <a:latin typeface="IRANYekanFN Medium" panose="020B0506030804020204" pitchFamily="34" charset="-78"/>
                <a:cs typeface="IRANYekanFN Medium" panose="020B0506030804020204" pitchFamily="34" charset="-78"/>
              </a:defRPr>
            </a:lvl1pPr>
          </a:lstStyle>
          <a:p>
            <a:pPr lvl="0"/>
            <a:r>
              <a:rPr lang="fa-IR" dirty="0"/>
              <a:t>نوشتن عنوان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548D17A-3923-46CB-9338-A0209F58C6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8908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053C6F-8788-4E78-8D0E-EA42ACB1B2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202791" y="315066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rgbClr val="30C4C4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0059DEF-AA2A-4FE2-96AF-81912F3022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75372" y="315067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bg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641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D2982B-FBBB-4FBC-BD8E-7CE79989E3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042" y="2324100"/>
            <a:ext cx="2983044" cy="32638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CE72B37-6A36-4BA9-84B5-B209D94FE4F5}"/>
              </a:ext>
            </a:extLst>
          </p:cNvPr>
          <p:cNvSpPr/>
          <p:nvPr userDrawn="1"/>
        </p:nvSpPr>
        <p:spPr>
          <a:xfrm>
            <a:off x="4539528" y="2391061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A72BB9-9BE2-4BB0-AE1E-692849FA311C}"/>
              </a:ext>
            </a:extLst>
          </p:cNvPr>
          <p:cNvSpPr/>
          <p:nvPr userDrawn="1"/>
        </p:nvSpPr>
        <p:spPr>
          <a:xfrm>
            <a:off x="3835628" y="3656096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3FA0B5-6D90-458A-9D75-F03954D8004F}"/>
              </a:ext>
            </a:extLst>
          </p:cNvPr>
          <p:cNvSpPr/>
          <p:nvPr userDrawn="1"/>
        </p:nvSpPr>
        <p:spPr>
          <a:xfrm>
            <a:off x="4542892" y="4951708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B37600-5D3A-4EED-B4F0-43B943D3B6AF}"/>
              </a:ext>
            </a:extLst>
          </p:cNvPr>
          <p:cNvSpPr/>
          <p:nvPr userDrawn="1"/>
        </p:nvSpPr>
        <p:spPr>
          <a:xfrm>
            <a:off x="6079633" y="2391061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28EE00-DC73-4915-B27A-9D3A8F7B5EF7}"/>
              </a:ext>
            </a:extLst>
          </p:cNvPr>
          <p:cNvSpPr/>
          <p:nvPr userDrawn="1"/>
        </p:nvSpPr>
        <p:spPr>
          <a:xfrm>
            <a:off x="6828717" y="3656096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19D64E-8970-435C-AD83-719DFD4BF1FC}"/>
              </a:ext>
            </a:extLst>
          </p:cNvPr>
          <p:cNvSpPr/>
          <p:nvPr userDrawn="1"/>
        </p:nvSpPr>
        <p:spPr>
          <a:xfrm>
            <a:off x="6084748" y="4951346"/>
            <a:ext cx="589660" cy="589660"/>
          </a:xfrm>
          <a:prstGeom prst="ellipse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9AC496-B442-43BE-B0DA-76A86D8F66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129" y="443484"/>
            <a:ext cx="560586" cy="56947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4C1020-1432-4B19-9C76-BD55AC64A4D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74" y="2898641"/>
            <a:ext cx="1936266" cy="2122125"/>
          </a:xfrm>
          <a:prstGeom prst="rect">
            <a:avLst/>
          </a:prstGeom>
        </p:spPr>
      </p:pic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CFC64549-D176-40A7-AEF5-27CD089AD7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3693" y="25112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5B87521F-FEFA-4C64-B0F7-7421883AAB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07685" y="3798370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9CFB60-A708-4F5C-87CA-730D381AF1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63693" y="50610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C1C04721-A02C-4462-A574-506D3920AE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87640" y="25112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3EF03B5E-5CC4-4C94-A4B4-EDEABB96577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3669" y="3798370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2C6084B5-6852-4731-88D1-01B223F72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87640" y="5061031"/>
            <a:ext cx="2983044" cy="3649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 rtl="1"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IRANYekanFN" panose="020B0506030804020204" pitchFamily="34" charset="-78"/>
                <a:cs typeface="IRANYekanFN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B13B29B1-6346-49D9-80BD-B9393FC578B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68074" y="3717725"/>
            <a:ext cx="1936266" cy="1057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IRANYekanFN ExtraBold" panose="020B0506030804020204" pitchFamily="34" charset="-78"/>
                <a:cs typeface="IRANYekanFN ExtraBold" panose="020B0506030804020204" pitchFamily="34" charset="-78"/>
              </a:defRPr>
            </a:lvl1pPr>
          </a:lstStyle>
          <a:p>
            <a:pPr lvl="0"/>
            <a:r>
              <a:rPr lang="fa-IR" dirty="0"/>
              <a:t>محدوده نوشتن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B5E7C-0FF4-47AD-AF0C-DB874CA55BCA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6A11A5B-C8A0-483A-A16C-0196EC656F4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85122" y="375012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F84AF6EE-4327-4C09-B24C-1D5E732643A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39865" y="2462981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B2AF760-6684-4FE1-9C11-5B9B4050F98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39865" y="5007677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9B73B095-DE54-4FFF-8380-B4A20D9608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02276" y="5014222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CDA987C1-F4FC-4BD7-8F26-DB40C38C61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81686" y="3750120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6748BC1-C7D1-490A-97AB-715F9118D7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01636" y="2459769"/>
            <a:ext cx="694961" cy="46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  <a:latin typeface="IRANYekan" panose="020B0506030804020204" pitchFamily="34" charset="-78"/>
                <a:cs typeface="IRANYekan" panose="020B0506030804020204" pitchFamily="34" charset="-78"/>
              </a:defRPr>
            </a:lvl1pPr>
          </a:lstStyle>
          <a:p>
            <a:pPr lvl="0"/>
            <a:r>
              <a:rPr lang="fa-IR" dirty="0">
                <a:latin typeface="icomoon" pitchFamily="2" charset="0"/>
              </a:rPr>
              <a:t>گذاشتن</a:t>
            </a:r>
            <a:endParaRPr lang="en-US" dirty="0">
              <a:latin typeface="icomoon" pitchFamily="2" charset="0"/>
            </a:endParaRPr>
          </a:p>
          <a:p>
            <a:pPr lvl="0"/>
            <a:r>
              <a:rPr lang="fa-IR" dirty="0">
                <a:latin typeface="icomoon" pitchFamily="2" charset="0"/>
              </a:rPr>
              <a:t>ایکان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2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8DCD14-C531-42C4-BFB9-BDEFDCD42B09}"/>
              </a:ext>
            </a:extLst>
          </p:cNvPr>
          <p:cNvSpPr/>
          <p:nvPr userDrawn="1"/>
        </p:nvSpPr>
        <p:spPr>
          <a:xfrm>
            <a:off x="7406640" y="4599740"/>
            <a:ext cx="3291375" cy="6192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559EB7-2875-462A-974E-DD69CA112F93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DC95988-791C-46F2-8C5E-A9FF18480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3F6CA-1179-4076-B158-9FF6085DB9E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60" y="6288739"/>
            <a:ext cx="1125274" cy="3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2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17" r:id="rId2"/>
    <p:sldLayoutId id="2147483718" r:id="rId3"/>
    <p:sldLayoutId id="2147483706" r:id="rId4"/>
    <p:sldLayoutId id="2147483723" r:id="rId5"/>
    <p:sldLayoutId id="2147483704" r:id="rId6"/>
    <p:sldLayoutId id="2147483683" r:id="rId7"/>
    <p:sldLayoutId id="2147483684" r:id="rId8"/>
    <p:sldLayoutId id="2147483669" r:id="rId9"/>
    <p:sldLayoutId id="2147483721" r:id="rId10"/>
    <p:sldLayoutId id="2147483707" r:id="rId11"/>
    <p:sldLayoutId id="2147483722" r:id="rId12"/>
    <p:sldLayoutId id="2147483714" r:id="rId13"/>
    <p:sldLayoutId id="2147483724" r:id="rId14"/>
    <p:sldLayoutId id="2147483716" r:id="rId15"/>
    <p:sldLayoutId id="2147483709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F57697-2FB3-4E29-9940-EA5E39E1812D}"/>
              </a:ext>
            </a:extLst>
          </p:cNvPr>
          <p:cNvCxnSpPr/>
          <p:nvPr userDrawn="1"/>
        </p:nvCxnSpPr>
        <p:spPr>
          <a:xfrm flipV="1">
            <a:off x="1031841" y="6365240"/>
            <a:ext cx="0" cy="23050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85B8056-8865-4FB5-8607-FE89D2CAA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96112" y="6299200"/>
            <a:ext cx="6557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 b="1">
                <a:solidFill>
                  <a:schemeClr val="tx1"/>
                </a:solidFill>
                <a:latin typeface="IRANYekanFN Light" panose="020B0506030804020204" pitchFamily="34" charset="-78"/>
                <a:cs typeface="IRANYekanFN Light" panose="020B0506030804020204" pitchFamily="34" charset="-78"/>
              </a:defRPr>
            </a:lvl1pPr>
          </a:lstStyle>
          <a:p>
            <a:fld id="{8C79D4D9-58BD-4802-A510-61205A7782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7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12" r:id="rId2"/>
    <p:sldLayoutId id="2147483679" r:id="rId3"/>
    <p:sldLayoutId id="2147483678" r:id="rId4"/>
    <p:sldLayoutId id="2147483667" r:id="rId5"/>
    <p:sldLayoutId id="2147483700" r:id="rId6"/>
    <p:sldLayoutId id="2147483671" r:id="rId7"/>
    <p:sldLayoutId id="2147483711" r:id="rId8"/>
    <p:sldLayoutId id="2147483713" r:id="rId9"/>
    <p:sldLayoutId id="2147483715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940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9" r:id="rId4"/>
    <p:sldLayoutId id="2147483708" r:id="rId5"/>
    <p:sldLayoutId id="2147483691" r:id="rId6"/>
    <p:sldLayoutId id="2147483692" r:id="rId7"/>
    <p:sldLayoutId id="2147483702" r:id="rId8"/>
    <p:sldLayoutId id="2147483719" r:id="rId9"/>
    <p:sldLayoutId id="2147483720" r:id="rId10"/>
    <p:sldLayoutId id="2147483701" r:id="rId11"/>
    <p:sldLayoutId id="214748370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D7E1B-97B2-4011-83E6-0CF641ED8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239153-AFFC-4DF6-AA1D-4FF87FFC3154}"/>
              </a:ext>
            </a:extLst>
          </p:cNvPr>
          <p:cNvSpPr txBox="1"/>
          <p:nvPr/>
        </p:nvSpPr>
        <p:spPr>
          <a:xfrm>
            <a:off x="824004" y="1982450"/>
            <a:ext cx="9144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8800" dirty="0">
                <a:latin typeface="IRANYekan" panose="020B0506030804020204" pitchFamily="34" charset="-78"/>
                <a:cs typeface="IRANYekan" panose="020B0506030804020204" pitchFamily="34" charset="-78"/>
              </a:rPr>
              <a:t>بسم الله الرحمن الرحیم</a:t>
            </a:r>
            <a:endParaRPr lang="en-US" sz="8800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27191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CCB0D-0EE5-4AA6-8E74-3209E86D6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B71A6-E0D7-4280-A733-056958E2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1619250"/>
            <a:ext cx="98488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6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25AB13-B614-4D18-A5C1-D579C931B2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16C2E-30D2-4242-B377-91332B0C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269"/>
            <a:ext cx="12192000" cy="4341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6D4466-DF3A-45F8-AE37-0A2637BD55CB}"/>
              </a:ext>
            </a:extLst>
          </p:cNvPr>
          <p:cNvSpPr txBox="1"/>
          <p:nvPr/>
        </p:nvSpPr>
        <p:spPr>
          <a:xfrm>
            <a:off x="5189470" y="558800"/>
            <a:ext cx="181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Verbose Mode -V</a:t>
            </a:r>
          </a:p>
        </p:txBody>
      </p:sp>
    </p:spTree>
    <p:extLst>
      <p:ext uri="{BB962C8B-B14F-4D97-AF65-F5344CB8AC3E}">
        <p14:creationId xmlns:p14="http://schemas.microsoft.com/office/powerpoint/2010/main" val="3758440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C00E5-B49D-41B1-A1C8-8E6E965BD4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 library is a collection of pre-compiled object files that can be linked into your programs via the linker.</a:t>
            </a:r>
          </a:p>
          <a:p>
            <a:pPr algn="l" rtl="0"/>
            <a:r>
              <a:rPr lang="en-US" b="0" dirty="0"/>
              <a:t>When your program is linked against a static library, the machine code of external functions used in your program is copied into the executable.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When your program is linked against a shared library, only a small table is created in the executable. Before the executable starts running, the operating system loads the machine code needed for the external functions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1D767-6FED-41CF-A8BB-4C404AC86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1DC2EC-B784-4480-8123-FF1D75A521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Library</a:t>
            </a:r>
          </a:p>
        </p:txBody>
      </p:sp>
    </p:spTree>
    <p:extLst>
      <p:ext uri="{BB962C8B-B14F-4D97-AF65-F5344CB8AC3E}">
        <p14:creationId xmlns:p14="http://schemas.microsoft.com/office/powerpoint/2010/main" val="406190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CC8F6-E6FC-42BC-A809-B4DEDB1DAC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b="0" dirty="0"/>
              <a:t>A shared library has file extension of ".so" (shared objects) in </a:t>
            </a:r>
            <a:r>
              <a:rPr lang="en-US" b="0" dirty="0" err="1"/>
              <a:t>Unixes</a:t>
            </a:r>
            <a:r>
              <a:rPr lang="en-US" b="0" dirty="0"/>
              <a:t> or ".</a:t>
            </a:r>
            <a:r>
              <a:rPr lang="en-US" b="0" dirty="0" err="1"/>
              <a:t>dll</a:t>
            </a:r>
            <a:r>
              <a:rPr lang="en-US" b="0" dirty="0"/>
              <a:t>" (dynamic link library) in Windows.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Dynamic linking makes executable files smaller and saves disk space</a:t>
            </a:r>
          </a:p>
          <a:p>
            <a:pPr algn="l" rtl="0"/>
            <a:r>
              <a:rPr lang="en-US" b="0" dirty="0">
                <a:solidFill>
                  <a:srgbClr val="000000"/>
                </a:solidFill>
                <a:latin typeface="Segoe UI" panose="020B0502040204020203" pitchFamily="34" charset="0"/>
              </a:rPr>
              <a:t>Often save memory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shared library codes can be upgraded without the need to recompile your program.</a:t>
            </a:r>
          </a:p>
          <a:p>
            <a:pPr algn="just" rtl="0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Because of the advantage of dynamic linking, GCC, by default, links to the shared library if it is available.</a:t>
            </a:r>
          </a:p>
          <a:p>
            <a:pPr algn="l" rtl="0"/>
            <a:br>
              <a:rPr lang="en-US" dirty="0"/>
            </a:b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0C830-65FD-45C6-B6FA-C07E8FE0D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870ADE-C598-41CD-B546-C2A5F5F9E9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Dynamic Linking</a:t>
            </a:r>
          </a:p>
        </p:txBody>
      </p:sp>
    </p:spTree>
    <p:extLst>
      <p:ext uri="{BB962C8B-B14F-4D97-AF65-F5344CB8AC3E}">
        <p14:creationId xmlns:p14="http://schemas.microsoft.com/office/powerpoint/2010/main" val="315643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CCB0D-0EE5-4AA6-8E74-3209E86D6E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C7B49F-310A-45A2-A256-EE4D42F07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524000"/>
            <a:ext cx="6610350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A3DEE6-65C7-4E6B-9F3D-B422B558D5F4}"/>
              </a:ext>
            </a:extLst>
          </p:cNvPr>
          <p:cNvSpPr txBox="1"/>
          <p:nvPr/>
        </p:nvSpPr>
        <p:spPr>
          <a:xfrm>
            <a:off x="4471613" y="949911"/>
            <a:ext cx="324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NM</a:t>
            </a:r>
            <a:r>
              <a:rPr lang="en-US" dirty="0"/>
              <a:t> list symbols from objects file</a:t>
            </a:r>
          </a:p>
        </p:txBody>
      </p:sp>
    </p:spTree>
    <p:extLst>
      <p:ext uri="{BB962C8B-B14F-4D97-AF65-F5344CB8AC3E}">
        <p14:creationId xmlns:p14="http://schemas.microsoft.com/office/powerpoint/2010/main" val="3058899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F1C55-53AF-4DAA-B5D5-8D567BA17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b="0" dirty="0"/>
              <a:t> The include-paths are specified via -</a:t>
            </a:r>
            <a:r>
              <a:rPr lang="en-US" b="0" dirty="0" err="1"/>
              <a:t>Idir</a:t>
            </a:r>
            <a:r>
              <a:rPr lang="en-US" b="0" dirty="0"/>
              <a:t> option –I</a:t>
            </a:r>
          </a:p>
          <a:p>
            <a:pPr algn="l" rtl="0"/>
            <a:r>
              <a:rPr lang="en-US" b="0" dirty="0"/>
              <a:t>The library-path is specified via -</a:t>
            </a:r>
            <a:r>
              <a:rPr lang="en-US" b="0" dirty="0" err="1"/>
              <a:t>Ldir</a:t>
            </a:r>
            <a:r>
              <a:rPr lang="en-US" b="0" dirty="0"/>
              <a:t> option –L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you also have to specify the library name. –l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1F9B7-1C0F-4804-BDB3-DCCA89819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DCCD3-3DAC-4C0F-91CA-039265506D7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7500" lnSpcReduction="20000"/>
          </a:bodyPr>
          <a:lstStyle/>
          <a:p>
            <a:pPr algn="l" rtl="0"/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Searching for Header Files and Libraries</a:t>
            </a:r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12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6C4D0-4CF0-4978-8634-9690F0AAA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37986-3AF5-4FDE-96D2-7E5FAE572D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55000" lnSpcReduction="20000"/>
          </a:bodyPr>
          <a:lstStyle/>
          <a:p>
            <a:pPr algn="r" rtl="0"/>
            <a:r>
              <a:rPr lang="en-US" sz="3800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"</a:t>
            </a:r>
            <a:r>
              <a:rPr lang="en-US" sz="3800" b="1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sz="3800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" Utility - Determine File Type</a:t>
            </a:r>
          </a:p>
          <a:p>
            <a:pPr algn="l" rtl="0"/>
            <a:br>
              <a:rPr lang="en-US" sz="1100" dirty="0"/>
            </a:b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6EA3F-D531-48C3-93C3-FAD9658B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654" y="2620389"/>
            <a:ext cx="57721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6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E6B18-6363-48A1-88B0-4F4879009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F5390-E39C-4F11-8130-18A5288E9AB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"</a:t>
            </a:r>
            <a:r>
              <a:rPr lang="en-US" b="1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ldd</a:t>
            </a:r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" Utility - List Dynamic-Link Libraries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9459B-EAD3-4333-BB80-231EBA80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67" y="2620389"/>
            <a:ext cx="64484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69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CC41D3-3C2D-4C80-AA18-718200C5F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A8464"/>
                </a:solidFill>
                <a:effectLst/>
                <a:latin typeface="Century Gothic" panose="020B0502020202020204" pitchFamily="34" charset="0"/>
              </a:rPr>
              <a:t>GNU Make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04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8CC9123-2188-43D5-8253-7A4CDB1BDD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9F983-8BB8-4875-92F3-D0B3F14F0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F933E-658C-4304-92AC-055B89350AD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i="0" dirty="0">
                <a:solidFill>
                  <a:srgbClr val="0A8464"/>
                </a:solidFill>
                <a:effectLst/>
                <a:latin typeface="Segoe UI" panose="020B0502040204020203" pitchFamily="34" charset="0"/>
              </a:rPr>
              <a:t>First </a:t>
            </a:r>
            <a:r>
              <a:rPr lang="en-US" i="0" dirty="0" err="1">
                <a:solidFill>
                  <a:srgbClr val="0A8464"/>
                </a:solidFill>
                <a:effectLst/>
                <a:latin typeface="Segoe UI" panose="020B0502040204020203" pitchFamily="34" charset="0"/>
              </a:rPr>
              <a:t>Makefile</a:t>
            </a:r>
            <a:r>
              <a:rPr lang="en-US" i="0" dirty="0">
                <a:solidFill>
                  <a:srgbClr val="0A8464"/>
                </a:solidFill>
                <a:effectLst/>
                <a:latin typeface="Segoe UI" panose="020B0502040204020203" pitchFamily="34" charset="0"/>
              </a:rPr>
              <a:t> By Example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B1A1AB-FE5B-4D40-BCE9-B0739A798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97" y="2620389"/>
            <a:ext cx="65817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7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C9A293-AC84-4CB5-B40A-5CC7D05C8E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GCC &amp; Make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0533E-2F88-4AD6-99FF-43CF8E6F8D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Compiling, Linking and Building C/C++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C52FF-6922-47DF-AD72-0D4030578FC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20217" y="4857410"/>
            <a:ext cx="1903694" cy="379765"/>
          </a:xfrm>
        </p:spPr>
        <p:txBody>
          <a:bodyPr/>
          <a:lstStyle/>
          <a:p>
            <a:r>
              <a:rPr lang="fa-IR" dirty="0"/>
              <a:t>سید سروش </a:t>
            </a:r>
            <a:r>
              <a:rPr lang="fa-IR" dirty="0" err="1"/>
              <a:t>حسین‌علی‌پور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761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DBFAD-D081-4077-B93D-56EA29E740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b="0" dirty="0"/>
              <a:t>Running make without argument starts the target "all" in the </a:t>
            </a:r>
            <a:r>
              <a:rPr lang="en-US" b="0" dirty="0" err="1"/>
              <a:t>makefile</a:t>
            </a:r>
            <a:r>
              <a:rPr lang="en-US" b="0" dirty="0"/>
              <a:t>.</a:t>
            </a:r>
          </a:p>
          <a:p>
            <a:pPr algn="l" rtl="0"/>
            <a:r>
              <a:rPr lang="en-US" b="0" dirty="0"/>
              <a:t>A </a:t>
            </a:r>
            <a:r>
              <a:rPr lang="en-US" b="0" dirty="0" err="1"/>
              <a:t>makefile</a:t>
            </a:r>
            <a:r>
              <a:rPr lang="en-US" b="0" dirty="0"/>
              <a:t> consists of a set of rules.</a:t>
            </a:r>
          </a:p>
          <a:p>
            <a:pPr algn="l" rtl="0"/>
            <a:r>
              <a:rPr lang="en-US" b="0" dirty="0"/>
              <a:t>A rule consists of 3 parts: a target, a list of pre-requisites and a command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 </a:t>
            </a:r>
            <a:r>
              <a:rPr lang="en-US" b="0" i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command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must be preceded by a tab (NOT spaces)</a:t>
            </a:r>
            <a:endParaRPr lang="en-US" b="0" dirty="0"/>
          </a:p>
          <a:p>
            <a:pPr algn="l" rtl="0"/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385DB-9C4D-4CAE-8E96-4AC54480C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F70B5-0C08-4F4D-96CD-B940BA858C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 rtl="0"/>
            <a:r>
              <a:rPr lang="en-US" dirty="0"/>
              <a:t>Structure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D0956C-F4C5-45C7-8D0D-03CBCE4E4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45" y="4493159"/>
            <a:ext cx="303847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4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9F9C2-B0C2-487A-BB74-00ACC8518A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dirty="0"/>
              <a:t>When make is asked to evaluate a rule, it begins by finding the files in the prerequisites. If any of the prerequisites has an associated rule, make attempts to update those first.</a:t>
            </a:r>
          </a:p>
          <a:p>
            <a:pPr algn="l" rtl="0"/>
            <a:endParaRPr lang="en-US" dirty="0"/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if the pre-requisite is not newer than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than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target, the command will not be run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F8093D-0EE3-4E78-BDD5-109AD85A8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D3A14-F885-460E-8301-4429DA319E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 rtl="0"/>
            <a:r>
              <a:rPr lang="en-US" dirty="0"/>
              <a:t>Golden Behavior</a:t>
            </a:r>
          </a:p>
        </p:txBody>
      </p:sp>
    </p:spTree>
    <p:extLst>
      <p:ext uri="{BB962C8B-B14F-4D97-AF65-F5344CB8AC3E}">
        <p14:creationId xmlns:p14="http://schemas.microsoft.com/office/powerpoint/2010/main" val="643048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8FBB2E-5356-4BA1-8E5A-B36D7C4FBF4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Syntax of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5E4EF-011B-4EAE-9BF4-173065299E6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Phony Targets 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8183B-177A-44BA-9673-93CF5C87319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Comment &amp; Continuation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FCB90-CE52-4A56-BF56-E925BA8B376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 target that does not represent a file is called a phony target. 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Phony target is always out-of-date and its command will be run.</a:t>
            </a:r>
            <a:endParaRPr lang="en-US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dirty="0"/>
              <a:t>The standard phony targets are: all, clean, install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57E80A-F596-4D01-A584-33205CF813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The rules are usually organized in such as way the more general rules come first.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545155-072F-43C8-A233-BE8D0F05964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\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56FF87-E460-40BE-90BD-0C9C83982345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0D59FC-A559-4A4E-A7D3-90DB6C7D03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a-IR" dirty="0"/>
              <a:t>کمی بیشتر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262055-FD12-4123-9B9A-B7C4AE40445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C5DFC6-EA82-467D-8660-7A73C04822E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DBDD10E-D2F8-4923-A34B-9FDDA7FAD0F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379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3D6FAA-FB95-4910-93DC-739592FFD75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0B5D1-C379-4F2B-AF04-89B4E9D65D8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$(CC)</a:t>
            </a:r>
          </a:p>
          <a:p>
            <a:r>
              <a:rPr lang="en-US" dirty="0"/>
              <a:t>${CC}</a:t>
            </a:r>
          </a:p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Single character variables do not need the parentheses.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A38C8-083B-440D-BA76-24DE1DB4BF9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$ () or {}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2C92F2-11AD-4779-8B5B-9FEE2B656DE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Automatic variables are set by make after a rule is matched.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A3C0F1-EB0D-4204-BC15-AA4C5C6C965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Automatic Variables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1A34878-9398-4519-AB11-854AB2F3F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C38F2D5-9750-4C17-83D1-FF9B8D2AD23F}"/>
              </a:ext>
            </a:extLst>
          </p:cNvPr>
          <p:cNvSpPr>
            <a:spLocks noGrp="1" noChangeArrowheads="1"/>
          </p:cNvSpPr>
          <p:nvPr>
            <p:ph type="body" sz="quarter" idx="43"/>
          </p:nvPr>
        </p:nvSpPr>
        <p:spPr bwMode="auto">
          <a:xfrm>
            <a:off x="1773131" y="4182794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7B60B88-AEB0-4225-AAE1-841101E2721F}"/>
              </a:ext>
            </a:extLst>
          </p:cNvPr>
          <p:cNvSpPr>
            <a:spLocks noGrp="1" noChangeArrowheads="1"/>
          </p:cNvSpPr>
          <p:nvPr>
            <p:ph type="body" sz="quarter" idx="42"/>
          </p:nvPr>
        </p:nvSpPr>
        <p:spPr bwMode="auto">
          <a:xfrm>
            <a:off x="1773534" y="4351899"/>
            <a:ext cx="3406317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$*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the target filename without the file extension.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$&lt;: the first prerequisite filename.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$@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the target filename.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5EE28CF6-58B5-4518-B5E6-30302196C756}"/>
              </a:ext>
            </a:extLst>
          </p:cNvPr>
          <p:cNvSpPr>
            <a:spLocks noGrp="1" noChangeArrowheads="1"/>
          </p:cNvSpPr>
          <p:nvPr>
            <p:ph type="body" sz="quarter" idx="38"/>
          </p:nvPr>
        </p:nvSpPr>
        <p:spPr bwMode="auto">
          <a:xfrm>
            <a:off x="5571466" y="4782786"/>
            <a:ext cx="5816657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Segoe UI" panose="020B0502040204020203" pitchFamily="34" charset="0"/>
              </a:rPr>
              <a:t>$^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 the filenames of all the prerequisites, separated by spaces, discard duplicates.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$+: similar to $^, but includes duplicates.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$?: the names of all prerequisites that are newer than the target, separated by spaces.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65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4243-9612-4666-BAFA-44EDA05BD1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b="0" dirty="0"/>
              <a:t>You can use VPATH (uppercase) to specify the directory to search for dependencies and target files.</a:t>
            </a:r>
          </a:p>
          <a:p>
            <a:pPr algn="l" rtl="0"/>
            <a:endParaRPr lang="en-US" b="0" dirty="0"/>
          </a:p>
          <a:p>
            <a:pPr algn="l" rtl="0"/>
            <a:endParaRPr lang="en-US" b="0" dirty="0"/>
          </a:p>
          <a:p>
            <a:pPr algn="l" rtl="0"/>
            <a:endParaRPr lang="en-US" b="0" dirty="0"/>
          </a:p>
          <a:p>
            <a:pPr algn="l" rtl="0"/>
            <a:r>
              <a:rPr lang="en-US" b="0" dirty="0"/>
              <a:t>You can also use </a:t>
            </a:r>
            <a:r>
              <a:rPr lang="en-US" b="0" dirty="0" err="1"/>
              <a:t>vpath</a:t>
            </a:r>
            <a:r>
              <a:rPr lang="en-US" b="0" dirty="0"/>
              <a:t> (lowercase) to be more precise about the file type and its search directory.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939E0-CB34-4191-9B77-9E386BEF6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D97EF-E745-48F9-8CDA-93984E56690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algn="l" rtl="0"/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Virtual Path - </a:t>
            </a:r>
            <a:r>
              <a:rPr lang="en-US" b="1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VPATH</a:t>
            </a:r>
            <a:r>
              <a:rPr lang="en-US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 &amp; </a:t>
            </a:r>
            <a:r>
              <a:rPr lang="en-US" b="1" i="0" dirty="0" err="1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vpath</a:t>
            </a:r>
            <a:endParaRPr lang="en-US" b="1" i="0" dirty="0">
              <a:solidFill>
                <a:srgbClr val="444444"/>
              </a:solidFill>
              <a:effectLst/>
              <a:latin typeface="Segoe UI" panose="020B0502040204020203" pitchFamily="34" charset="0"/>
            </a:endParaRPr>
          </a:p>
          <a:p>
            <a:pPr algn="l" rtl="0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C86974-A7E2-493D-A569-E8AD0A79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704" y="3331207"/>
            <a:ext cx="6496050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4CF1E1-64D1-4531-BC31-37EE8BD2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04" y="4919720"/>
            <a:ext cx="66294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0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DEB4B-BC33-4F19-9CAC-EFD06B7942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l" rtl="0"/>
            <a:r>
              <a:rPr lang="en-US" b="0" dirty="0"/>
              <a:t>A pattern rule, which uses pattern matching character '%' as the filename</a:t>
            </a:r>
          </a:p>
          <a:p>
            <a:pPr algn="l" rtl="0"/>
            <a:r>
              <a:rPr lang="en-US" b="0" dirty="0"/>
              <a:t>can be applied to create a target, if there is no explicit rule.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4892-32E0-4E88-8E71-6BEB7CF22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C66B89-AC98-464F-A1D1-B27DF946724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25000" lnSpcReduction="20000"/>
          </a:bodyPr>
          <a:lstStyle/>
          <a:p>
            <a:pPr algn="l"/>
            <a:r>
              <a:rPr lang="en-US" sz="11100" b="1" i="0" dirty="0">
                <a:solidFill>
                  <a:srgbClr val="444444"/>
                </a:solidFill>
                <a:effectLst/>
                <a:latin typeface="Segoe UI" panose="020B0502040204020203" pitchFamily="34" charset="0"/>
              </a:rPr>
              <a:t>Pattern Rules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01DAF-545B-4DB2-8B31-C0BB75954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97" y="3947531"/>
            <a:ext cx="701040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21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F0AFD4-83F8-49BE-BA5A-4C9D85DEE6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6AE99-C0FA-47D2-8D73-4EC7D4C2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66" y="0"/>
            <a:ext cx="4599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6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25AD2-2A70-4FBA-ADD7-DCD2A0F2BA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5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1DC9D9-B39D-44BD-A6CA-2917BD244EA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a-IR" dirty="0"/>
              <a:t>تاریخچه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DC954-14A0-4410-A07B-6BF9C98C79A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The founder of the GNU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BC9C1-4A7F-4722-8B2F-BF8203CDB57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Richard Stallman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FF093-5F86-4607-9B1D-0BDEE8FA184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 </a:t>
            </a:r>
            <a:r>
              <a:rPr lang="en-US" dirty="0" err="1"/>
              <a:t>gcc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C++ g++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Fortran </a:t>
            </a:r>
            <a:r>
              <a:rPr lang="en-US" dirty="0" err="1"/>
              <a:t>gfortran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</a:t>
            </a:r>
            <a:r>
              <a:rPr lang="en-US" dirty="0" err="1"/>
              <a:t>gccgo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21023A-755E-4A10-AB54-F56DD26EA0C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Support Many languages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8F9843-BBE0-47FF-AB59-6F9D6091CDE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GNU C Compiler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GNU Compiler Collection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F450D9-CEFF-4B91-A476-405CCBB230E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GCC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7BF7B7-6526-49F9-BA6E-417A66370F8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gcc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GNU Make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GNU </a:t>
            </a:r>
            <a:r>
              <a:rPr lang="en-US" dirty="0" err="1"/>
              <a:t>Binutils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GNU Debugger GDB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GNU </a:t>
            </a:r>
            <a:r>
              <a:rPr lang="en-US" dirty="0" err="1"/>
              <a:t>Autotools</a:t>
            </a:r>
            <a:r>
              <a:rPr lang="en-US" dirty="0"/>
              <a:t>: A Build system (</a:t>
            </a:r>
            <a:r>
              <a:rPr lang="en-US" dirty="0" err="1"/>
              <a:t>Autoconf</a:t>
            </a:r>
            <a:r>
              <a:rPr lang="en-US" dirty="0"/>
              <a:t>, </a:t>
            </a:r>
            <a:r>
              <a:rPr lang="en-US" dirty="0" err="1"/>
              <a:t>Autoheader</a:t>
            </a:r>
            <a:r>
              <a:rPr lang="en-US" dirty="0"/>
              <a:t>, </a:t>
            </a:r>
            <a:r>
              <a:rPr lang="en-US" dirty="0" err="1"/>
              <a:t>Automake</a:t>
            </a:r>
            <a:r>
              <a:rPr lang="en-US" dirty="0"/>
              <a:t>, </a:t>
            </a:r>
            <a:r>
              <a:rPr lang="en-US" dirty="0" err="1"/>
              <a:t>Libtool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GNU Bison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BF4F09-E8E2-447D-9B4A-DC469171B1E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GNU Toolchain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A268921-6932-4CDF-A29B-8C39E6BFD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7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2990A-FAEA-46D5-8A23-480C0644FE5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a-IR" dirty="0"/>
              <a:t>نسخه زبان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7296C-57B4-46DB-8B46-0E704DFDF75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GCC version 1 1987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GCC version 2 1992: supports 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GCC 10.2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GCC 9.3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Development GCC 10.0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1A3C40-9DD8-4F44-93AD-BBD9ADE8C0A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GCC Versions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DBD93E-231F-46D8-B5E1-30EB946661C6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C++98 –std=</a:t>
            </a:r>
            <a:r>
              <a:rPr lang="en-US" dirty="0" err="1"/>
              <a:t>c++</a:t>
            </a:r>
            <a:r>
              <a:rPr lang="en-US" dirty="0"/>
              <a:t>98 or -std=gnu++98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C++11 –std=</a:t>
            </a:r>
            <a:r>
              <a:rPr lang="en-US" dirty="0" err="1"/>
              <a:t>c++</a:t>
            </a:r>
            <a:r>
              <a:rPr lang="en-US" dirty="0"/>
              <a:t>11 or –std=gnu++11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C++14 –std=</a:t>
            </a:r>
            <a:r>
              <a:rPr lang="en-US" dirty="0" err="1"/>
              <a:t>c++</a:t>
            </a:r>
            <a:r>
              <a:rPr lang="en-US" dirty="0"/>
              <a:t>14 or –std=gnu++14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C++17 –std=</a:t>
            </a:r>
            <a:r>
              <a:rPr lang="en-US" dirty="0" err="1"/>
              <a:t>c++</a:t>
            </a:r>
            <a:r>
              <a:rPr lang="en-US" dirty="0"/>
              <a:t>17 or –std=gnu++17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C++20 –std=</a:t>
            </a:r>
            <a:r>
              <a:rPr lang="en-US" dirty="0" err="1"/>
              <a:t>c++</a:t>
            </a:r>
            <a:r>
              <a:rPr lang="en-US" dirty="0"/>
              <a:t>2a or –std=gnu++2a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6480EB-AFA3-47D8-B333-2E34B34E48AC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C++ Standard Support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CC1C381-FD57-4270-A2EF-941320A79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99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D3A597-46D6-4299-A366-4AD5F995F7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CBBB2-CA33-456D-B6F9-95520A9E767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293616" y="2213792"/>
            <a:ext cx="3701987" cy="679450"/>
          </a:xfrm>
        </p:spPr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apt install g++</a:t>
            </a:r>
          </a:p>
          <a:p>
            <a:r>
              <a:rPr lang="en-US" dirty="0"/>
              <a:t>g++ --version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8B40E-4368-4D12-A033-955497D072C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C6F33-76FE-4271-924D-AAEA5BE25CE6}"/>
              </a:ext>
            </a:extLst>
          </p:cNvPr>
          <p:cNvSpPr txBox="1"/>
          <p:nvPr/>
        </p:nvSpPr>
        <p:spPr>
          <a:xfrm>
            <a:off x="954208" y="3234491"/>
            <a:ext cx="102835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g++ (Ubuntu 9.3.0-10ubuntu2) 9.3.0</a:t>
            </a:r>
            <a:br>
              <a:rPr lang="en-US" sz="18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8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Copyright (C) 2019 Free Software Foundation, Inc.</a:t>
            </a:r>
            <a:br>
              <a:rPr lang="en-US" sz="18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8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This is free software; see the source for copying conditions. There is NO</a:t>
            </a:r>
            <a:br>
              <a:rPr lang="en-US" sz="18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r>
              <a:rPr lang="en-US" sz="18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  <a:t>warranty; not even for MERCHANTABILITY or FITNESS FOR A PARTICULAR PURPOSE.</a:t>
            </a:r>
            <a:br>
              <a:rPr lang="en-US" sz="1800" dirty="0">
                <a:solidFill>
                  <a:srgbClr val="CCCCCC"/>
                </a:solidFill>
                <a:effectLst/>
                <a:latin typeface="Cascadia Mono" panose="020B0609020000020004" pitchFamily="49" charset="0"/>
              </a:rPr>
            </a:br>
            <a:endParaRPr lang="en-US" sz="1800" dirty="0">
              <a:effectLst/>
              <a:latin typeface="Cascadia Mono" panose="020B06090200000200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34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4F5723-75AA-4B03-935F-1B2DDE45C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FE3B-692C-4E2A-B5F8-3421425D643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247613" y="2749550"/>
            <a:ext cx="3343713" cy="679450"/>
          </a:xfrm>
        </p:spPr>
        <p:txBody>
          <a:bodyPr/>
          <a:lstStyle/>
          <a:p>
            <a:r>
              <a:rPr lang="en-US" dirty="0"/>
              <a:t>man g++ | col –b &gt; gcc.txt</a:t>
            </a:r>
          </a:p>
          <a:p>
            <a:endParaRPr lang="en-US" dirty="0"/>
          </a:p>
          <a:p>
            <a:r>
              <a:rPr lang="en-US" dirty="0" err="1"/>
              <a:t>whereis</a:t>
            </a:r>
            <a:r>
              <a:rPr lang="en-US" dirty="0"/>
              <a:t> g++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AEA4E-6E4F-4C11-9F65-C5D4630220E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70990" y="1373004"/>
            <a:ext cx="1096961" cy="540568"/>
          </a:xfrm>
        </p:spPr>
        <p:txBody>
          <a:bodyPr/>
          <a:lstStyle/>
          <a:p>
            <a:r>
              <a:rPr lang="en-US" dirty="0"/>
              <a:t>Man page</a:t>
            </a:r>
          </a:p>
        </p:txBody>
      </p:sp>
    </p:spTree>
    <p:extLst>
      <p:ext uri="{BB962C8B-B14F-4D97-AF65-F5344CB8AC3E}">
        <p14:creationId xmlns:p14="http://schemas.microsoft.com/office/powerpoint/2010/main" val="211612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5293E-3CC5-4C66-B833-07EF5321D0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84262" y="4538670"/>
            <a:ext cx="6014359" cy="3521060"/>
          </a:xfrm>
        </p:spPr>
        <p:txBody>
          <a:bodyPr/>
          <a:lstStyle/>
          <a:p>
            <a:r>
              <a:rPr lang="en-US" dirty="0"/>
              <a:t>g++ hello.cpp</a:t>
            </a:r>
          </a:p>
          <a:p>
            <a:r>
              <a:rPr lang="en-US" dirty="0" err="1"/>
              <a:t>chmod</a:t>
            </a:r>
            <a:r>
              <a:rPr lang="en-US" dirty="0"/>
              <a:t> </a:t>
            </a:r>
            <a:r>
              <a:rPr lang="en-US" dirty="0" err="1"/>
              <a:t>a+x</a:t>
            </a:r>
            <a:r>
              <a:rPr lang="en-US" dirty="0"/>
              <a:t> </a:t>
            </a:r>
            <a:r>
              <a:rPr lang="en-US" dirty="0" err="1"/>
              <a:t>a.out</a:t>
            </a:r>
            <a:endParaRPr lang="en-US" dirty="0"/>
          </a:p>
          <a:p>
            <a:r>
              <a:rPr lang="en-US" dirty="0"/>
              <a:t>./</a:t>
            </a:r>
            <a:r>
              <a:rPr lang="en-US" dirty="0" err="1"/>
              <a:t>a.out</a:t>
            </a:r>
            <a:endParaRPr lang="en-US" dirty="0"/>
          </a:p>
          <a:p>
            <a:r>
              <a:rPr lang="en-US" dirty="0"/>
              <a:t>g++ -o &lt;output name&gt; hello.cpp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DA8AA-C5F1-4EC5-9DA9-B93BEE020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289E3E-43EC-432E-8E3E-6A965F44A50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a-IR" dirty="0"/>
              <a:t>شروع کنیم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2B6D08-4BFA-495C-BAC7-B906B5ED6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0" y="1435845"/>
            <a:ext cx="95726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76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D9048-16F0-4E8B-9083-79104E1A211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Compile and Link Separately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59372-331D-4631-B6EA-2DA65189805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More GCC Compiler Options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C12F01-84C5-4E77-9922-E1F60F76B2A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179891" y="4442751"/>
            <a:ext cx="2615984" cy="1580150"/>
          </a:xfrm>
        </p:spPr>
        <p:txBody>
          <a:bodyPr/>
          <a:lstStyle/>
          <a:p>
            <a:r>
              <a:rPr lang="en-US" dirty="0"/>
              <a:t>Compile and Link Separately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77DC5D-8FC4-46B4-BCFF-CF0379E8171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-o: Specifies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-Wall: prints all warning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-g: generates additional symbolic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57C266-6C03-4A3B-9416-666FD120575F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67132F6-170D-41D3-8540-1DE84D1C78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a-IR" dirty="0"/>
              <a:t>کمی جلوتر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B2DC8A-AB73-4092-89AF-F19170675F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BB58B25-0EAE-497B-9372-7A821FCC2A1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3A1955-D031-43D9-BACA-6B2778C4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667" y="2843858"/>
            <a:ext cx="2962275" cy="285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40A535-20B8-4E49-A53A-6A701CB8D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2" y="2462362"/>
            <a:ext cx="67698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32FA90-B602-4D94-9EE7-CF13CE5FD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9D4D9-58BD-4802-A510-61205A77829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77BCE-4638-4A18-8F4F-7A5FC13B1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804987"/>
            <a:ext cx="83058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7685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مرحله ا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متن و عکس آماد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22377</TotalTime>
  <Words>1642</Words>
  <Application>Microsoft Office PowerPoint</Application>
  <PresentationFormat>Widescreen</PresentationFormat>
  <Paragraphs>193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8" baseType="lpstr">
      <vt:lpstr>Arial</vt:lpstr>
      <vt:lpstr>Calibri</vt:lpstr>
      <vt:lpstr>Calibri Light</vt:lpstr>
      <vt:lpstr>Cascadia Mono</vt:lpstr>
      <vt:lpstr>Century Gothic</vt:lpstr>
      <vt:lpstr>Consolas</vt:lpstr>
      <vt:lpstr>icomoon</vt:lpstr>
      <vt:lpstr>IRANYekan</vt:lpstr>
      <vt:lpstr>IRANYekan ExtraBold</vt:lpstr>
      <vt:lpstr>IRANYekan Light</vt:lpstr>
      <vt:lpstr>IRANYekan Thin</vt:lpstr>
      <vt:lpstr>IRANYekanFN</vt:lpstr>
      <vt:lpstr>IRANYekanFN ExtraBold</vt:lpstr>
      <vt:lpstr>IRANYekanFN Light</vt:lpstr>
      <vt:lpstr>IRANYekanFN Medium</vt:lpstr>
      <vt:lpstr>IRANYekanFN Thin</vt:lpstr>
      <vt:lpstr>IRANYekanRd ExtraBold</vt:lpstr>
      <vt:lpstr>Segoe UI</vt:lpstr>
      <vt:lpstr>Titles</vt:lpstr>
      <vt:lpstr>مرحله ای</vt:lpstr>
      <vt:lpstr>متن و عکس آماده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499</cp:revision>
  <dcterms:created xsi:type="dcterms:W3CDTF">2020-06-30T11:36:39Z</dcterms:created>
  <dcterms:modified xsi:type="dcterms:W3CDTF">2020-10-01T09:03:18Z</dcterms:modified>
</cp:coreProperties>
</file>